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3.xml.rels" ContentType="application/vnd.openxmlformats-package.relationships+xml"/>
  <Override PartName="/ppt/slideMasters/_rels/slideMaster4.xml.rels" ContentType="application/vnd.openxmlformats-package.relationships+xml"/>
  <Override PartName="/ppt/slideMasters/_rels/slideMaster5.xml.rels" ContentType="application/vnd.openxmlformats-package.relationships+xml"/>
  <Override PartName="/ppt/embeddings/oleObject1.docx" ContentType="application/vnd.openxmlformats-officedocument.wordprocessingml.document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slideLayouts/slideLayout39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_rels/slideLayout9.xml.rels" ContentType="application/vnd.openxmlformats-package.relationships+xml"/>
  <Override PartName="/ppt/slideLayouts/_rels/slideLayout53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54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55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56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7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58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59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26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28.xml.rels" ContentType="application/vnd.openxmlformats-package.relationships+xml"/>
  <Override PartName="/ppt/slideLayouts/_rels/slideLayout29.xml.rels" ContentType="application/vnd.openxmlformats-package.relationships+xml"/>
  <Override PartName="/ppt/slideLayouts/_rels/slideLayout30.xml.rels" ContentType="application/vnd.openxmlformats-package.relationships+xml"/>
  <Override PartName="/ppt/slideLayouts/_rels/slideLayout31.xml.rels" ContentType="application/vnd.openxmlformats-package.relationships+xml"/>
  <Override PartName="/ppt/slideLayouts/_rels/slideLayout32.xml.rels" ContentType="application/vnd.openxmlformats-package.relationships+xml"/>
  <Override PartName="/ppt/slideLayouts/_rels/slideLayout33.xml.rels" ContentType="application/vnd.openxmlformats-package.relationships+xml"/>
  <Override PartName="/ppt/slideLayouts/_rels/slideLayout34.xml.rels" ContentType="application/vnd.openxmlformats-package.relationships+xml"/>
  <Override PartName="/ppt/slideLayouts/_rels/slideLayout35.xml.rels" ContentType="application/vnd.openxmlformats-package.relationships+xml"/>
  <Override PartName="/ppt/slideLayouts/_rels/slideLayout36.xml.rels" ContentType="application/vnd.openxmlformats-package.relationships+xml"/>
  <Override PartName="/ppt/slideLayouts/_rels/slideLayout37.xml.rels" ContentType="application/vnd.openxmlformats-package.relationships+xml"/>
  <Override PartName="/ppt/slideLayouts/_rels/slideLayout38.xml.rels" ContentType="application/vnd.openxmlformats-package.relationships+xml"/>
  <Override PartName="/ppt/slideLayouts/_rels/slideLayout39.xml.rels" ContentType="application/vnd.openxmlformats-package.relationships+xml"/>
  <Override PartName="/ppt/slideLayouts/_rels/slideLayout40.xml.rels" ContentType="application/vnd.openxmlformats-package.relationships+xml"/>
  <Override PartName="/ppt/slideLayouts/_rels/slideLayout41.xml.rels" ContentType="application/vnd.openxmlformats-package.relationships+xml"/>
  <Override PartName="/ppt/slideLayouts/_rels/slideLayout42.xml.rels" ContentType="application/vnd.openxmlformats-package.relationships+xml"/>
  <Override PartName="/ppt/slideLayouts/_rels/slideLayout43.xml.rels" ContentType="application/vnd.openxmlformats-package.relationships+xml"/>
  <Override PartName="/ppt/slideLayouts/_rels/slideLayout44.xml.rels" ContentType="application/vnd.openxmlformats-package.relationships+xml"/>
  <Override PartName="/ppt/slideLayouts/_rels/slideLayout45.xml.rels" ContentType="application/vnd.openxmlformats-package.relationships+xml"/>
  <Override PartName="/ppt/slideLayouts/_rels/slideLayout46.xml.rels" ContentType="application/vnd.openxmlformats-package.relationships+xml"/>
  <Override PartName="/ppt/slideLayouts/_rels/slideLayout47.xml.rels" ContentType="application/vnd.openxmlformats-package.relationships+xml"/>
  <Override PartName="/ppt/slideLayouts/_rels/slideLayout48.xml.rels" ContentType="application/vnd.openxmlformats-package.relationships+xml"/>
  <Override PartName="/ppt/slideLayouts/_rels/slideLayout49.xml.rels" ContentType="application/vnd.openxmlformats-package.relationships+xml"/>
  <Override PartName="/ppt/slideLayouts/_rels/slideLayout50.xml.rels" ContentType="application/vnd.openxmlformats-package.relationships+xml"/>
  <Override PartName="/ppt/slideLayouts/_rels/slideLayout51.xml.rels" ContentType="application/vnd.openxmlformats-package.relationships+xml"/>
  <Override PartName="/ppt/slideLayouts/_rels/slideLayout52.xml.rels" ContentType="application/vnd.openxmlformats-package.relationships+xml"/>
  <Override PartName="/ppt/slideLayouts/_rels/slideLayout60.xml.rels" ContentType="application/vnd.openxmlformats-package.relationships+xml"/>
  <Override PartName="/ppt/_rels/presentation.xml.rels" ContentType="application/vnd.openxmlformats-package.relationships+xml"/>
  <Override PartName="/ppt/slides/slide9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21.xml" ContentType="application/vnd.openxmlformats-officedocument.presentationml.slide+xml"/>
  <Override PartName="/ppt/slides/slide4.xml" ContentType="application/vnd.openxmlformats-officedocument.presentationml.slide+xml"/>
  <Override PartName="/ppt/slides/slide22.xml" ContentType="application/vnd.openxmlformats-officedocument.presentationml.slide+xml"/>
  <Override PartName="/ppt/slides/slide5.xml" ContentType="application/vnd.openxmlformats-officedocument.presentationml.slide+xml"/>
  <Override PartName="/ppt/slides/slide23.xml" ContentType="application/vnd.openxmlformats-officedocument.presentationml.slide+xml"/>
  <Override PartName="/ppt/slides/slide6.xml" ContentType="application/vnd.openxmlformats-officedocument.presentationml.slide+xml"/>
  <Override PartName="/ppt/slides/slide24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_rels/slide9.xml.rels" ContentType="application/vnd.openxmlformats-package.relationships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slides/_rels/slide12.xml.rels" ContentType="application/vnd.openxmlformats-package.relationships+xml"/>
  <Override PartName="/ppt/slides/_rels/slide13.xml.rels" ContentType="application/vnd.openxmlformats-package.relationships+xml"/>
  <Override PartName="/ppt/slides/_rels/slide14.xml.rels" ContentType="application/vnd.openxmlformats-package.relationships+xml"/>
  <Override PartName="/ppt/slides/_rels/slide15.xml.rels" ContentType="application/vnd.openxmlformats-package.relationships+xml"/>
  <Override PartName="/ppt/slides/_rels/slide16.xml.rels" ContentType="application/vnd.openxmlformats-package.relationships+xml"/>
  <Override PartName="/ppt/slides/_rels/slide17.xml.rels" ContentType="application/vnd.openxmlformats-package.relationships+xml"/>
  <Override PartName="/ppt/slides/_rels/slide18.xml.rels" ContentType="application/vnd.openxmlformats-package.relationships+xml"/>
  <Override PartName="/ppt/slides/_rels/slide19.xml.rels" ContentType="application/vnd.openxmlformats-package.relationships+xml"/>
  <Override PartName="/ppt/slides/_rels/slide20.xml.rels" ContentType="application/vnd.openxmlformats-package.relationships+xml"/>
  <Override PartName="/ppt/slides/_rels/slide21.xml.rels" ContentType="application/vnd.openxmlformats-package.relationships+xml"/>
  <Override PartName="/ppt/slides/_rels/slide22.xml.rels" ContentType="application/vnd.openxmlformats-package.relationships+xml"/>
  <Override PartName="/ppt/slides/_rels/slide23.xml.rels" ContentType="application/vnd.openxmlformats-package.relationships+xml"/>
  <Override PartName="/ppt/slides/_rels/slide24.xml.rels" ContentType="application/vnd.openxmlformats-package.relationships+xml"/>
  <Override PartName="/ppt/media/image9.png" ContentType="image/png"/>
  <Override PartName="/ppt/media/image1.png" ContentType="image/png"/>
  <Override PartName="/ppt/media/image2.png" ContentType="image/png"/>
  <Override PartName="/ppt/media/image3.png" ContentType="image/png"/>
  <Override PartName="/ppt/media/image5.png" ContentType="image/png"/>
  <Override PartName="/ppt/media/image4.wmf" ContentType="image/x-wmf"/>
  <Override PartName="/ppt/media/image7.png" ContentType="image/png"/>
  <Override PartName="/ppt/media/image6.wmf" ContentType="image/x-wmf"/>
  <Override PartName="/ppt/media/image8.png" ContentType="image/png"/>
  <Override PartName="/ppt/media/image10.png" ContentType="image/png"/>
  <Override PartName="/ppt/media/image11.png" ContentType="image/png"/>
  <Override PartName="/ppt/media/image12.png" ContentType="image/png"/>
  <Override PartName="/ppt/media/image13.png" ContentType="image/png"/>
  <Override PartName="/ppt/media/image14.png" ContentType="image/png"/>
  <Override PartName="/ppt/media/image15.png" ContentType="image/png"/>
  <Override PartName="/ppt/media/image16.png" ContentType="image/png"/>
  <Override PartName="/ppt/media/image17.png" ContentType="image/png"/>
  <Override PartName="/ppt/media/image18.png" ContentType="image/png"/>
  <Override PartName="/ppt/media/image19.png" ContentType="image/png"/>
  <Override PartName="/ppt/media/image20.png" ContentType="image/png"/>
  <Override PartName="/ppt/media/image21.png" ContentType="image/png"/>
  <Override PartName="/ppt/media/image22.png" ContentType="image/png"/>
  <Override PartName="/ppt/media/image23.png" ContentType="image/pn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  <p:sldMasterId id="2147483674" r:id="rId4"/>
    <p:sldMasterId id="2147483687" r:id="rId5"/>
    <p:sldMasterId id="2147483700" r:id="rId6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</p:sldIdLst>
  <p:sldSz cx="10080625" cy="567055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Master" Target="slideMasters/slideMaster4.xml"/><Relationship Id="rId6" Type="http://schemas.openxmlformats.org/officeDocument/2006/relationships/slideMaster" Target="slideMasters/slideMaster5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Relationship Id="rId20" Type="http://schemas.openxmlformats.org/officeDocument/2006/relationships/slide" Target="slides/slide14.xml"/><Relationship Id="rId21" Type="http://schemas.openxmlformats.org/officeDocument/2006/relationships/slide" Target="slides/slide15.xml"/><Relationship Id="rId22" Type="http://schemas.openxmlformats.org/officeDocument/2006/relationships/slide" Target="slides/slide16.xml"/><Relationship Id="rId23" Type="http://schemas.openxmlformats.org/officeDocument/2006/relationships/slide" Target="slides/slide17.xml"/><Relationship Id="rId24" Type="http://schemas.openxmlformats.org/officeDocument/2006/relationships/slide" Target="slides/slide18.xml"/><Relationship Id="rId25" Type="http://schemas.openxmlformats.org/officeDocument/2006/relationships/slide" Target="slides/slide19.xml"/><Relationship Id="rId26" Type="http://schemas.openxmlformats.org/officeDocument/2006/relationships/slide" Target="slides/slide20.xml"/><Relationship Id="rId27" Type="http://schemas.openxmlformats.org/officeDocument/2006/relationships/slide" Target="slides/slide21.xml"/><Relationship Id="rId28" Type="http://schemas.openxmlformats.org/officeDocument/2006/relationships/slide" Target="slides/slide22.xml"/><Relationship Id="rId29" Type="http://schemas.openxmlformats.org/officeDocument/2006/relationships/slide" Target="slides/slide23.xml"/><Relationship Id="rId30" Type="http://schemas.openxmlformats.org/officeDocument/2006/relationships/slide" Target="slides/slide24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3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3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6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503640" y="225360"/>
            <a:ext cx="9070920" cy="946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s-AR" sz="4400" spc="-1" strike="noStrike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subTitle"/>
          </p:nvPr>
        </p:nvSpPr>
        <p:spPr>
          <a:xfrm>
            <a:off x="503640" y="1326240"/>
            <a:ext cx="9070920" cy="32878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s-AR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503640" y="225360"/>
            <a:ext cx="9070920" cy="946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s-AR" sz="4400" spc="-1" strike="noStrike">
              <a:latin typeface="Arial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body"/>
          </p:nvPr>
        </p:nvSpPr>
        <p:spPr>
          <a:xfrm>
            <a:off x="503640" y="1326240"/>
            <a:ext cx="9070920" cy="3287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503640" y="225360"/>
            <a:ext cx="9070920" cy="946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s-AR" sz="4400" spc="-1" strike="noStrike">
              <a:latin typeface="Arial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body"/>
          </p:nvPr>
        </p:nvSpPr>
        <p:spPr>
          <a:xfrm>
            <a:off x="503640" y="1326240"/>
            <a:ext cx="4426560" cy="3287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  <p:sp>
        <p:nvSpPr>
          <p:cNvPr id="8" name="PlaceHolder 3"/>
          <p:cNvSpPr>
            <a:spLocks noGrp="1"/>
          </p:cNvSpPr>
          <p:nvPr>
            <p:ph type="body"/>
          </p:nvPr>
        </p:nvSpPr>
        <p:spPr>
          <a:xfrm>
            <a:off x="5151960" y="1326240"/>
            <a:ext cx="4426560" cy="3287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503640" y="225360"/>
            <a:ext cx="9070920" cy="946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s-AR" sz="4400" spc="-1" strike="noStrike"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subTitle"/>
          </p:nvPr>
        </p:nvSpPr>
        <p:spPr>
          <a:xfrm>
            <a:off x="503640" y="225360"/>
            <a:ext cx="9070920" cy="43902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s-AR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503640" y="225360"/>
            <a:ext cx="9070920" cy="946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s-AR" sz="4400" spc="-1" strike="noStrike">
              <a:latin typeface="Arial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503640" y="1326240"/>
            <a:ext cx="442656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 type="body"/>
          </p:nvPr>
        </p:nvSpPr>
        <p:spPr>
          <a:xfrm>
            <a:off x="5151960" y="1326240"/>
            <a:ext cx="4426560" cy="3287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  <p:sp>
        <p:nvSpPr>
          <p:cNvPr id="14" name="PlaceHolder 4"/>
          <p:cNvSpPr>
            <a:spLocks noGrp="1"/>
          </p:cNvSpPr>
          <p:nvPr>
            <p:ph type="body"/>
          </p:nvPr>
        </p:nvSpPr>
        <p:spPr>
          <a:xfrm>
            <a:off x="503640" y="3043800"/>
            <a:ext cx="442656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503640" y="225360"/>
            <a:ext cx="9070920" cy="946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s-AR" sz="4400" spc="-1" strike="noStrike">
              <a:latin typeface="Arial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 type="body"/>
          </p:nvPr>
        </p:nvSpPr>
        <p:spPr>
          <a:xfrm>
            <a:off x="503640" y="1326240"/>
            <a:ext cx="4426560" cy="3287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 type="body"/>
          </p:nvPr>
        </p:nvSpPr>
        <p:spPr>
          <a:xfrm>
            <a:off x="5151960" y="1326240"/>
            <a:ext cx="442656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  <p:sp>
        <p:nvSpPr>
          <p:cNvPr id="18" name="PlaceHolder 4"/>
          <p:cNvSpPr>
            <a:spLocks noGrp="1"/>
          </p:cNvSpPr>
          <p:nvPr>
            <p:ph type="body"/>
          </p:nvPr>
        </p:nvSpPr>
        <p:spPr>
          <a:xfrm>
            <a:off x="5151960" y="3043800"/>
            <a:ext cx="442656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503640" y="225360"/>
            <a:ext cx="9070920" cy="946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s-AR" sz="4400" spc="-1" strike="noStrike">
              <a:latin typeface="Arial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 type="body"/>
          </p:nvPr>
        </p:nvSpPr>
        <p:spPr>
          <a:xfrm>
            <a:off x="503640" y="1326240"/>
            <a:ext cx="442656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 type="body"/>
          </p:nvPr>
        </p:nvSpPr>
        <p:spPr>
          <a:xfrm>
            <a:off x="5151960" y="1326240"/>
            <a:ext cx="442656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 type="body"/>
          </p:nvPr>
        </p:nvSpPr>
        <p:spPr>
          <a:xfrm>
            <a:off x="503640" y="3043800"/>
            <a:ext cx="907092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503640" y="225360"/>
            <a:ext cx="9070920" cy="946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s-AR" sz="4400" spc="-1" strike="noStrike"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503640" y="1326240"/>
            <a:ext cx="907092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503640" y="3043800"/>
            <a:ext cx="907092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503640" y="225360"/>
            <a:ext cx="9070920" cy="946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s-AR" sz="4400" spc="-1" strike="noStrike"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503640" y="1326240"/>
            <a:ext cx="442656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5151960" y="1326240"/>
            <a:ext cx="442656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  <p:sp>
        <p:nvSpPr>
          <p:cNvPr id="29" name="PlaceHolder 4"/>
          <p:cNvSpPr>
            <a:spLocks noGrp="1"/>
          </p:cNvSpPr>
          <p:nvPr>
            <p:ph type="body"/>
          </p:nvPr>
        </p:nvSpPr>
        <p:spPr>
          <a:xfrm>
            <a:off x="503640" y="3043800"/>
            <a:ext cx="442656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  <p:sp>
        <p:nvSpPr>
          <p:cNvPr id="30" name="PlaceHolder 5"/>
          <p:cNvSpPr>
            <a:spLocks noGrp="1"/>
          </p:cNvSpPr>
          <p:nvPr>
            <p:ph type="body"/>
          </p:nvPr>
        </p:nvSpPr>
        <p:spPr>
          <a:xfrm>
            <a:off x="5151960" y="3043800"/>
            <a:ext cx="442656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503640" y="225360"/>
            <a:ext cx="9070920" cy="946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s-AR" sz="4400" spc="-1" strike="noStrike">
              <a:latin typeface="Arial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503640" y="1326240"/>
            <a:ext cx="292068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3570840" y="1326240"/>
            <a:ext cx="292068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  <p:sp>
        <p:nvSpPr>
          <p:cNvPr id="34" name="PlaceHolder 4"/>
          <p:cNvSpPr>
            <a:spLocks noGrp="1"/>
          </p:cNvSpPr>
          <p:nvPr>
            <p:ph type="body"/>
          </p:nvPr>
        </p:nvSpPr>
        <p:spPr>
          <a:xfrm>
            <a:off x="6637680" y="1326240"/>
            <a:ext cx="292068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  <p:sp>
        <p:nvSpPr>
          <p:cNvPr id="35" name="PlaceHolder 5"/>
          <p:cNvSpPr>
            <a:spLocks noGrp="1"/>
          </p:cNvSpPr>
          <p:nvPr>
            <p:ph type="body"/>
          </p:nvPr>
        </p:nvSpPr>
        <p:spPr>
          <a:xfrm>
            <a:off x="503640" y="3043800"/>
            <a:ext cx="292068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  <p:sp>
        <p:nvSpPr>
          <p:cNvPr id="36" name="PlaceHolder 6"/>
          <p:cNvSpPr>
            <a:spLocks noGrp="1"/>
          </p:cNvSpPr>
          <p:nvPr>
            <p:ph type="body"/>
          </p:nvPr>
        </p:nvSpPr>
        <p:spPr>
          <a:xfrm>
            <a:off x="3570840" y="3043800"/>
            <a:ext cx="292068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  <p:sp>
        <p:nvSpPr>
          <p:cNvPr id="37" name="PlaceHolder 7"/>
          <p:cNvSpPr>
            <a:spLocks noGrp="1"/>
          </p:cNvSpPr>
          <p:nvPr>
            <p:ph type="body"/>
          </p:nvPr>
        </p:nvSpPr>
        <p:spPr>
          <a:xfrm>
            <a:off x="6637680" y="3043800"/>
            <a:ext cx="292068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503640" y="225360"/>
            <a:ext cx="9070920" cy="946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s-AR" sz="4400" spc="-1" strike="noStrike">
              <a:latin typeface="Arial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 type="subTitle"/>
          </p:nvPr>
        </p:nvSpPr>
        <p:spPr>
          <a:xfrm>
            <a:off x="503640" y="1326240"/>
            <a:ext cx="9070920" cy="32878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s-AR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503640" y="225360"/>
            <a:ext cx="9070920" cy="946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s-AR" sz="4400" spc="-1" strike="noStrike">
              <a:latin typeface="Arial"/>
            </a:endParaRPr>
          </a:p>
        </p:txBody>
      </p:sp>
      <p:sp>
        <p:nvSpPr>
          <p:cNvPr id="43" name="PlaceHolder 2"/>
          <p:cNvSpPr>
            <a:spLocks noGrp="1"/>
          </p:cNvSpPr>
          <p:nvPr>
            <p:ph type="body"/>
          </p:nvPr>
        </p:nvSpPr>
        <p:spPr>
          <a:xfrm>
            <a:off x="503640" y="1326240"/>
            <a:ext cx="9070920" cy="3287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503640" y="225360"/>
            <a:ext cx="9070920" cy="946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s-AR" sz="4400" spc="-1" strike="noStrike">
              <a:latin typeface="Arial"/>
            </a:endParaRPr>
          </a:p>
        </p:txBody>
      </p:sp>
      <p:sp>
        <p:nvSpPr>
          <p:cNvPr id="45" name="PlaceHolder 2"/>
          <p:cNvSpPr>
            <a:spLocks noGrp="1"/>
          </p:cNvSpPr>
          <p:nvPr>
            <p:ph type="body"/>
          </p:nvPr>
        </p:nvSpPr>
        <p:spPr>
          <a:xfrm>
            <a:off x="503640" y="1326240"/>
            <a:ext cx="4426560" cy="3287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  <p:sp>
        <p:nvSpPr>
          <p:cNvPr id="46" name="PlaceHolder 3"/>
          <p:cNvSpPr>
            <a:spLocks noGrp="1"/>
          </p:cNvSpPr>
          <p:nvPr>
            <p:ph type="body"/>
          </p:nvPr>
        </p:nvSpPr>
        <p:spPr>
          <a:xfrm>
            <a:off x="5151960" y="1326240"/>
            <a:ext cx="4426560" cy="3287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503640" y="225360"/>
            <a:ext cx="9070920" cy="946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s-AR" sz="4400" spc="-1" strike="noStrike">
              <a:latin typeface="Arial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subTitle"/>
          </p:nvPr>
        </p:nvSpPr>
        <p:spPr>
          <a:xfrm>
            <a:off x="503640" y="225360"/>
            <a:ext cx="9070920" cy="43902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s-AR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503640" y="225360"/>
            <a:ext cx="9070920" cy="946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s-AR" sz="4400" spc="-1" strike="noStrike">
              <a:latin typeface="Arial"/>
            </a:endParaRPr>
          </a:p>
        </p:txBody>
      </p:sp>
      <p:sp>
        <p:nvSpPr>
          <p:cNvPr id="50" name="PlaceHolder 2"/>
          <p:cNvSpPr>
            <a:spLocks noGrp="1"/>
          </p:cNvSpPr>
          <p:nvPr>
            <p:ph type="body"/>
          </p:nvPr>
        </p:nvSpPr>
        <p:spPr>
          <a:xfrm>
            <a:off x="503640" y="1326240"/>
            <a:ext cx="442656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  <p:sp>
        <p:nvSpPr>
          <p:cNvPr id="51" name="PlaceHolder 3"/>
          <p:cNvSpPr>
            <a:spLocks noGrp="1"/>
          </p:cNvSpPr>
          <p:nvPr>
            <p:ph type="body"/>
          </p:nvPr>
        </p:nvSpPr>
        <p:spPr>
          <a:xfrm>
            <a:off x="5151960" y="1326240"/>
            <a:ext cx="4426560" cy="3287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  <p:sp>
        <p:nvSpPr>
          <p:cNvPr id="52" name="PlaceHolder 4"/>
          <p:cNvSpPr>
            <a:spLocks noGrp="1"/>
          </p:cNvSpPr>
          <p:nvPr>
            <p:ph type="body"/>
          </p:nvPr>
        </p:nvSpPr>
        <p:spPr>
          <a:xfrm>
            <a:off x="503640" y="3043800"/>
            <a:ext cx="442656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503640" y="225360"/>
            <a:ext cx="9070920" cy="946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s-AR" sz="4400" spc="-1" strike="noStrike">
              <a:latin typeface="Arial"/>
            </a:endParaRPr>
          </a:p>
        </p:txBody>
      </p:sp>
      <p:sp>
        <p:nvSpPr>
          <p:cNvPr id="54" name="PlaceHolder 2"/>
          <p:cNvSpPr>
            <a:spLocks noGrp="1"/>
          </p:cNvSpPr>
          <p:nvPr>
            <p:ph type="body"/>
          </p:nvPr>
        </p:nvSpPr>
        <p:spPr>
          <a:xfrm>
            <a:off x="503640" y="1326240"/>
            <a:ext cx="4426560" cy="3287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  <p:sp>
        <p:nvSpPr>
          <p:cNvPr id="55" name="PlaceHolder 3"/>
          <p:cNvSpPr>
            <a:spLocks noGrp="1"/>
          </p:cNvSpPr>
          <p:nvPr>
            <p:ph type="body"/>
          </p:nvPr>
        </p:nvSpPr>
        <p:spPr>
          <a:xfrm>
            <a:off x="5151960" y="1326240"/>
            <a:ext cx="442656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  <p:sp>
        <p:nvSpPr>
          <p:cNvPr id="56" name="PlaceHolder 4"/>
          <p:cNvSpPr>
            <a:spLocks noGrp="1"/>
          </p:cNvSpPr>
          <p:nvPr>
            <p:ph type="body"/>
          </p:nvPr>
        </p:nvSpPr>
        <p:spPr>
          <a:xfrm>
            <a:off x="5151960" y="3043800"/>
            <a:ext cx="442656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503640" y="225360"/>
            <a:ext cx="9070920" cy="946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s-AR" sz="4400" spc="-1" strike="noStrike">
              <a:latin typeface="Arial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body"/>
          </p:nvPr>
        </p:nvSpPr>
        <p:spPr>
          <a:xfrm>
            <a:off x="503640" y="1326240"/>
            <a:ext cx="442656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  <p:sp>
        <p:nvSpPr>
          <p:cNvPr id="59" name="PlaceHolder 3"/>
          <p:cNvSpPr>
            <a:spLocks noGrp="1"/>
          </p:cNvSpPr>
          <p:nvPr>
            <p:ph type="body"/>
          </p:nvPr>
        </p:nvSpPr>
        <p:spPr>
          <a:xfrm>
            <a:off x="5151960" y="1326240"/>
            <a:ext cx="442656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  <p:sp>
        <p:nvSpPr>
          <p:cNvPr id="60" name="PlaceHolder 4"/>
          <p:cNvSpPr>
            <a:spLocks noGrp="1"/>
          </p:cNvSpPr>
          <p:nvPr>
            <p:ph type="body"/>
          </p:nvPr>
        </p:nvSpPr>
        <p:spPr>
          <a:xfrm>
            <a:off x="503640" y="3043800"/>
            <a:ext cx="907092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503640" y="225360"/>
            <a:ext cx="9070920" cy="946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s-AR" sz="4400" spc="-1" strike="noStrike">
              <a:latin typeface="Arial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 type="body"/>
          </p:nvPr>
        </p:nvSpPr>
        <p:spPr>
          <a:xfrm>
            <a:off x="503640" y="1326240"/>
            <a:ext cx="907092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 type="body"/>
          </p:nvPr>
        </p:nvSpPr>
        <p:spPr>
          <a:xfrm>
            <a:off x="503640" y="3043800"/>
            <a:ext cx="907092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503640" y="225360"/>
            <a:ext cx="9070920" cy="946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s-AR" sz="4400" spc="-1" strike="noStrike">
              <a:latin typeface="Arial"/>
            </a:endParaRPr>
          </a:p>
        </p:txBody>
      </p:sp>
      <p:sp>
        <p:nvSpPr>
          <p:cNvPr id="65" name="PlaceHolder 2"/>
          <p:cNvSpPr>
            <a:spLocks noGrp="1"/>
          </p:cNvSpPr>
          <p:nvPr>
            <p:ph type="body"/>
          </p:nvPr>
        </p:nvSpPr>
        <p:spPr>
          <a:xfrm>
            <a:off x="503640" y="1326240"/>
            <a:ext cx="442656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  <p:sp>
        <p:nvSpPr>
          <p:cNvPr id="66" name="PlaceHolder 3"/>
          <p:cNvSpPr>
            <a:spLocks noGrp="1"/>
          </p:cNvSpPr>
          <p:nvPr>
            <p:ph type="body"/>
          </p:nvPr>
        </p:nvSpPr>
        <p:spPr>
          <a:xfrm>
            <a:off x="5151960" y="1326240"/>
            <a:ext cx="442656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  <p:sp>
        <p:nvSpPr>
          <p:cNvPr id="67" name="PlaceHolder 4"/>
          <p:cNvSpPr>
            <a:spLocks noGrp="1"/>
          </p:cNvSpPr>
          <p:nvPr>
            <p:ph type="body"/>
          </p:nvPr>
        </p:nvSpPr>
        <p:spPr>
          <a:xfrm>
            <a:off x="503640" y="3043800"/>
            <a:ext cx="442656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  <p:sp>
        <p:nvSpPr>
          <p:cNvPr id="68" name="PlaceHolder 5"/>
          <p:cNvSpPr>
            <a:spLocks noGrp="1"/>
          </p:cNvSpPr>
          <p:nvPr>
            <p:ph type="body"/>
          </p:nvPr>
        </p:nvSpPr>
        <p:spPr>
          <a:xfrm>
            <a:off x="5151960" y="3043800"/>
            <a:ext cx="442656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503640" y="225360"/>
            <a:ext cx="9070920" cy="946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s-AR" sz="4400" spc="-1" strike="noStrike">
              <a:latin typeface="Arial"/>
            </a:endParaRPr>
          </a:p>
        </p:txBody>
      </p:sp>
      <p:sp>
        <p:nvSpPr>
          <p:cNvPr id="70" name="PlaceHolder 2"/>
          <p:cNvSpPr>
            <a:spLocks noGrp="1"/>
          </p:cNvSpPr>
          <p:nvPr>
            <p:ph type="body"/>
          </p:nvPr>
        </p:nvSpPr>
        <p:spPr>
          <a:xfrm>
            <a:off x="503640" y="1326240"/>
            <a:ext cx="292068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  <p:sp>
        <p:nvSpPr>
          <p:cNvPr id="71" name="PlaceHolder 3"/>
          <p:cNvSpPr>
            <a:spLocks noGrp="1"/>
          </p:cNvSpPr>
          <p:nvPr>
            <p:ph type="body"/>
          </p:nvPr>
        </p:nvSpPr>
        <p:spPr>
          <a:xfrm>
            <a:off x="3570840" y="1326240"/>
            <a:ext cx="292068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  <p:sp>
        <p:nvSpPr>
          <p:cNvPr id="72" name="PlaceHolder 4"/>
          <p:cNvSpPr>
            <a:spLocks noGrp="1"/>
          </p:cNvSpPr>
          <p:nvPr>
            <p:ph type="body"/>
          </p:nvPr>
        </p:nvSpPr>
        <p:spPr>
          <a:xfrm>
            <a:off x="6637680" y="1326240"/>
            <a:ext cx="292068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  <p:sp>
        <p:nvSpPr>
          <p:cNvPr id="73" name="PlaceHolder 5"/>
          <p:cNvSpPr>
            <a:spLocks noGrp="1"/>
          </p:cNvSpPr>
          <p:nvPr>
            <p:ph type="body"/>
          </p:nvPr>
        </p:nvSpPr>
        <p:spPr>
          <a:xfrm>
            <a:off x="503640" y="3043800"/>
            <a:ext cx="292068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  <p:sp>
        <p:nvSpPr>
          <p:cNvPr id="74" name="PlaceHolder 6"/>
          <p:cNvSpPr>
            <a:spLocks noGrp="1"/>
          </p:cNvSpPr>
          <p:nvPr>
            <p:ph type="body"/>
          </p:nvPr>
        </p:nvSpPr>
        <p:spPr>
          <a:xfrm>
            <a:off x="3570840" y="3043800"/>
            <a:ext cx="292068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  <p:sp>
        <p:nvSpPr>
          <p:cNvPr id="75" name="PlaceHolder 7"/>
          <p:cNvSpPr>
            <a:spLocks noGrp="1"/>
          </p:cNvSpPr>
          <p:nvPr>
            <p:ph type="body"/>
          </p:nvPr>
        </p:nvSpPr>
        <p:spPr>
          <a:xfrm>
            <a:off x="6637680" y="3043800"/>
            <a:ext cx="292068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503640" y="225360"/>
            <a:ext cx="9070920" cy="946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s-AR" sz="4400" spc="-1" strike="noStrike">
              <a:latin typeface="Arial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 type="subTitle"/>
          </p:nvPr>
        </p:nvSpPr>
        <p:spPr>
          <a:xfrm>
            <a:off x="503640" y="1326240"/>
            <a:ext cx="9070920" cy="32878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s-AR" sz="3200" spc="-1" strike="noStrike">
              <a:latin typeface="Arial"/>
            </a:endParaRPr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PlaceHolder 1"/>
          <p:cNvSpPr>
            <a:spLocks noGrp="1"/>
          </p:cNvSpPr>
          <p:nvPr>
            <p:ph type="title"/>
          </p:nvPr>
        </p:nvSpPr>
        <p:spPr>
          <a:xfrm>
            <a:off x="503640" y="225360"/>
            <a:ext cx="9070920" cy="946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s-AR" sz="4400" spc="-1" strike="noStrike">
              <a:latin typeface="Arial"/>
            </a:endParaRPr>
          </a:p>
        </p:txBody>
      </p:sp>
      <p:sp>
        <p:nvSpPr>
          <p:cNvPr id="81" name="PlaceHolder 2"/>
          <p:cNvSpPr>
            <a:spLocks noGrp="1"/>
          </p:cNvSpPr>
          <p:nvPr>
            <p:ph type="body"/>
          </p:nvPr>
        </p:nvSpPr>
        <p:spPr>
          <a:xfrm>
            <a:off x="503640" y="1326240"/>
            <a:ext cx="9070920" cy="3287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title"/>
          </p:nvPr>
        </p:nvSpPr>
        <p:spPr>
          <a:xfrm>
            <a:off x="503640" y="225360"/>
            <a:ext cx="9070920" cy="946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s-AR" sz="4400" spc="-1" strike="noStrike">
              <a:latin typeface="Arial"/>
            </a:endParaRPr>
          </a:p>
        </p:txBody>
      </p:sp>
      <p:sp>
        <p:nvSpPr>
          <p:cNvPr id="83" name="PlaceHolder 2"/>
          <p:cNvSpPr>
            <a:spLocks noGrp="1"/>
          </p:cNvSpPr>
          <p:nvPr>
            <p:ph type="body"/>
          </p:nvPr>
        </p:nvSpPr>
        <p:spPr>
          <a:xfrm>
            <a:off x="503640" y="1326240"/>
            <a:ext cx="4426560" cy="3287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  <p:sp>
        <p:nvSpPr>
          <p:cNvPr id="84" name="PlaceHolder 3"/>
          <p:cNvSpPr>
            <a:spLocks noGrp="1"/>
          </p:cNvSpPr>
          <p:nvPr>
            <p:ph type="body"/>
          </p:nvPr>
        </p:nvSpPr>
        <p:spPr>
          <a:xfrm>
            <a:off x="5151960" y="1326240"/>
            <a:ext cx="4426560" cy="3287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</p:spTree>
  </p:cSld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PlaceHolder 1"/>
          <p:cNvSpPr>
            <a:spLocks noGrp="1"/>
          </p:cNvSpPr>
          <p:nvPr>
            <p:ph type="title"/>
          </p:nvPr>
        </p:nvSpPr>
        <p:spPr>
          <a:xfrm>
            <a:off x="503640" y="225360"/>
            <a:ext cx="9070920" cy="946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s-AR" sz="4400" spc="-1" strike="noStrike">
              <a:latin typeface="Arial"/>
            </a:endParaRPr>
          </a:p>
        </p:txBody>
      </p:sp>
    </p:spTree>
  </p:cSld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subTitle"/>
          </p:nvPr>
        </p:nvSpPr>
        <p:spPr>
          <a:xfrm>
            <a:off x="503640" y="225360"/>
            <a:ext cx="9070920" cy="43902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s-AR" sz="3200" spc="-1" strike="noStrike">
              <a:latin typeface="Arial"/>
            </a:endParaRPr>
          </a:p>
        </p:txBody>
      </p:sp>
    </p:spTree>
  </p:cSld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503640" y="225360"/>
            <a:ext cx="9070920" cy="946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s-AR" sz="4400" spc="-1" strike="noStrike">
              <a:latin typeface="Arial"/>
            </a:endParaRPr>
          </a:p>
        </p:txBody>
      </p:sp>
      <p:sp>
        <p:nvSpPr>
          <p:cNvPr id="88" name="PlaceHolder 2"/>
          <p:cNvSpPr>
            <a:spLocks noGrp="1"/>
          </p:cNvSpPr>
          <p:nvPr>
            <p:ph type="body"/>
          </p:nvPr>
        </p:nvSpPr>
        <p:spPr>
          <a:xfrm>
            <a:off x="503640" y="1326240"/>
            <a:ext cx="442656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  <p:sp>
        <p:nvSpPr>
          <p:cNvPr id="89" name="PlaceHolder 3"/>
          <p:cNvSpPr>
            <a:spLocks noGrp="1"/>
          </p:cNvSpPr>
          <p:nvPr>
            <p:ph type="body"/>
          </p:nvPr>
        </p:nvSpPr>
        <p:spPr>
          <a:xfrm>
            <a:off x="5151960" y="1326240"/>
            <a:ext cx="4426560" cy="3287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  <p:sp>
        <p:nvSpPr>
          <p:cNvPr id="90" name="PlaceHolder 4"/>
          <p:cNvSpPr>
            <a:spLocks noGrp="1"/>
          </p:cNvSpPr>
          <p:nvPr>
            <p:ph type="body"/>
          </p:nvPr>
        </p:nvSpPr>
        <p:spPr>
          <a:xfrm>
            <a:off x="503640" y="3043800"/>
            <a:ext cx="442656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</p:spTree>
  </p:cSld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title"/>
          </p:nvPr>
        </p:nvSpPr>
        <p:spPr>
          <a:xfrm>
            <a:off x="503640" y="225360"/>
            <a:ext cx="9070920" cy="946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s-AR" sz="4400" spc="-1" strike="noStrike">
              <a:latin typeface="Arial"/>
            </a:endParaRPr>
          </a:p>
        </p:txBody>
      </p:sp>
      <p:sp>
        <p:nvSpPr>
          <p:cNvPr id="92" name="PlaceHolder 2"/>
          <p:cNvSpPr>
            <a:spLocks noGrp="1"/>
          </p:cNvSpPr>
          <p:nvPr>
            <p:ph type="body"/>
          </p:nvPr>
        </p:nvSpPr>
        <p:spPr>
          <a:xfrm>
            <a:off x="503640" y="1326240"/>
            <a:ext cx="4426560" cy="3287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  <p:sp>
        <p:nvSpPr>
          <p:cNvPr id="93" name="PlaceHolder 3"/>
          <p:cNvSpPr>
            <a:spLocks noGrp="1"/>
          </p:cNvSpPr>
          <p:nvPr>
            <p:ph type="body"/>
          </p:nvPr>
        </p:nvSpPr>
        <p:spPr>
          <a:xfrm>
            <a:off x="5151960" y="1326240"/>
            <a:ext cx="442656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  <p:sp>
        <p:nvSpPr>
          <p:cNvPr id="94" name="PlaceHolder 4"/>
          <p:cNvSpPr>
            <a:spLocks noGrp="1"/>
          </p:cNvSpPr>
          <p:nvPr>
            <p:ph type="body"/>
          </p:nvPr>
        </p:nvSpPr>
        <p:spPr>
          <a:xfrm>
            <a:off x="5151960" y="3043800"/>
            <a:ext cx="442656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</p:spTree>
  </p:cSld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title"/>
          </p:nvPr>
        </p:nvSpPr>
        <p:spPr>
          <a:xfrm>
            <a:off x="503640" y="225360"/>
            <a:ext cx="9070920" cy="946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s-AR" sz="4400" spc="-1" strike="noStrike">
              <a:latin typeface="Arial"/>
            </a:endParaRPr>
          </a:p>
        </p:txBody>
      </p:sp>
      <p:sp>
        <p:nvSpPr>
          <p:cNvPr id="96" name="PlaceHolder 2"/>
          <p:cNvSpPr>
            <a:spLocks noGrp="1"/>
          </p:cNvSpPr>
          <p:nvPr>
            <p:ph type="body"/>
          </p:nvPr>
        </p:nvSpPr>
        <p:spPr>
          <a:xfrm>
            <a:off x="503640" y="1326240"/>
            <a:ext cx="442656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  <p:sp>
        <p:nvSpPr>
          <p:cNvPr id="97" name="PlaceHolder 3"/>
          <p:cNvSpPr>
            <a:spLocks noGrp="1"/>
          </p:cNvSpPr>
          <p:nvPr>
            <p:ph type="body"/>
          </p:nvPr>
        </p:nvSpPr>
        <p:spPr>
          <a:xfrm>
            <a:off x="5151960" y="1326240"/>
            <a:ext cx="442656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  <p:sp>
        <p:nvSpPr>
          <p:cNvPr id="98" name="PlaceHolder 4"/>
          <p:cNvSpPr>
            <a:spLocks noGrp="1"/>
          </p:cNvSpPr>
          <p:nvPr>
            <p:ph type="body"/>
          </p:nvPr>
        </p:nvSpPr>
        <p:spPr>
          <a:xfrm>
            <a:off x="503640" y="3043800"/>
            <a:ext cx="907092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</p:spTree>
  </p:cSld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PlaceHolder 1"/>
          <p:cNvSpPr>
            <a:spLocks noGrp="1"/>
          </p:cNvSpPr>
          <p:nvPr>
            <p:ph type="title"/>
          </p:nvPr>
        </p:nvSpPr>
        <p:spPr>
          <a:xfrm>
            <a:off x="503640" y="225360"/>
            <a:ext cx="9070920" cy="946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s-AR" sz="4400" spc="-1" strike="noStrike">
              <a:latin typeface="Arial"/>
            </a:endParaRPr>
          </a:p>
        </p:txBody>
      </p:sp>
      <p:sp>
        <p:nvSpPr>
          <p:cNvPr id="100" name="PlaceHolder 2"/>
          <p:cNvSpPr>
            <a:spLocks noGrp="1"/>
          </p:cNvSpPr>
          <p:nvPr>
            <p:ph type="body"/>
          </p:nvPr>
        </p:nvSpPr>
        <p:spPr>
          <a:xfrm>
            <a:off x="503640" y="1326240"/>
            <a:ext cx="907092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  <p:sp>
        <p:nvSpPr>
          <p:cNvPr id="101" name="PlaceHolder 3"/>
          <p:cNvSpPr>
            <a:spLocks noGrp="1"/>
          </p:cNvSpPr>
          <p:nvPr>
            <p:ph type="body"/>
          </p:nvPr>
        </p:nvSpPr>
        <p:spPr>
          <a:xfrm>
            <a:off x="503640" y="3043800"/>
            <a:ext cx="907092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</p:spTree>
  </p:cSld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503640" y="225360"/>
            <a:ext cx="9070920" cy="946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s-AR" sz="4400" spc="-1" strike="noStrike">
              <a:latin typeface="Arial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 type="body"/>
          </p:nvPr>
        </p:nvSpPr>
        <p:spPr>
          <a:xfrm>
            <a:off x="503640" y="1326240"/>
            <a:ext cx="442656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  <p:sp>
        <p:nvSpPr>
          <p:cNvPr id="104" name="PlaceHolder 3"/>
          <p:cNvSpPr>
            <a:spLocks noGrp="1"/>
          </p:cNvSpPr>
          <p:nvPr>
            <p:ph type="body"/>
          </p:nvPr>
        </p:nvSpPr>
        <p:spPr>
          <a:xfrm>
            <a:off x="5151960" y="1326240"/>
            <a:ext cx="442656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  <p:sp>
        <p:nvSpPr>
          <p:cNvPr id="105" name="PlaceHolder 4"/>
          <p:cNvSpPr>
            <a:spLocks noGrp="1"/>
          </p:cNvSpPr>
          <p:nvPr>
            <p:ph type="body"/>
          </p:nvPr>
        </p:nvSpPr>
        <p:spPr>
          <a:xfrm>
            <a:off x="503640" y="3043800"/>
            <a:ext cx="442656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  <p:sp>
        <p:nvSpPr>
          <p:cNvPr id="106" name="PlaceHolder 5"/>
          <p:cNvSpPr>
            <a:spLocks noGrp="1"/>
          </p:cNvSpPr>
          <p:nvPr>
            <p:ph type="body"/>
          </p:nvPr>
        </p:nvSpPr>
        <p:spPr>
          <a:xfrm>
            <a:off x="5151960" y="3043800"/>
            <a:ext cx="442656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</p:spTree>
  </p:cSld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503640" y="225360"/>
            <a:ext cx="9070920" cy="946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s-AR" sz="4400" spc="-1" strike="noStrike">
              <a:latin typeface="Arial"/>
            </a:endParaRPr>
          </a:p>
        </p:txBody>
      </p:sp>
      <p:sp>
        <p:nvSpPr>
          <p:cNvPr id="108" name="PlaceHolder 2"/>
          <p:cNvSpPr>
            <a:spLocks noGrp="1"/>
          </p:cNvSpPr>
          <p:nvPr>
            <p:ph type="body"/>
          </p:nvPr>
        </p:nvSpPr>
        <p:spPr>
          <a:xfrm>
            <a:off x="503640" y="1326240"/>
            <a:ext cx="292068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  <p:sp>
        <p:nvSpPr>
          <p:cNvPr id="109" name="PlaceHolder 3"/>
          <p:cNvSpPr>
            <a:spLocks noGrp="1"/>
          </p:cNvSpPr>
          <p:nvPr>
            <p:ph type="body"/>
          </p:nvPr>
        </p:nvSpPr>
        <p:spPr>
          <a:xfrm>
            <a:off x="3570840" y="1326240"/>
            <a:ext cx="292068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  <p:sp>
        <p:nvSpPr>
          <p:cNvPr id="110" name="PlaceHolder 4"/>
          <p:cNvSpPr>
            <a:spLocks noGrp="1"/>
          </p:cNvSpPr>
          <p:nvPr>
            <p:ph type="body"/>
          </p:nvPr>
        </p:nvSpPr>
        <p:spPr>
          <a:xfrm>
            <a:off x="6637680" y="1326240"/>
            <a:ext cx="292068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  <p:sp>
        <p:nvSpPr>
          <p:cNvPr id="111" name="PlaceHolder 5"/>
          <p:cNvSpPr>
            <a:spLocks noGrp="1"/>
          </p:cNvSpPr>
          <p:nvPr>
            <p:ph type="body"/>
          </p:nvPr>
        </p:nvSpPr>
        <p:spPr>
          <a:xfrm>
            <a:off x="503640" y="3043800"/>
            <a:ext cx="292068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  <p:sp>
        <p:nvSpPr>
          <p:cNvPr id="112" name="PlaceHolder 6"/>
          <p:cNvSpPr>
            <a:spLocks noGrp="1"/>
          </p:cNvSpPr>
          <p:nvPr>
            <p:ph type="body"/>
          </p:nvPr>
        </p:nvSpPr>
        <p:spPr>
          <a:xfrm>
            <a:off x="3570840" y="3043800"/>
            <a:ext cx="292068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  <p:sp>
        <p:nvSpPr>
          <p:cNvPr id="113" name="PlaceHolder 7"/>
          <p:cNvSpPr>
            <a:spLocks noGrp="1"/>
          </p:cNvSpPr>
          <p:nvPr>
            <p:ph type="body"/>
          </p:nvPr>
        </p:nvSpPr>
        <p:spPr>
          <a:xfrm>
            <a:off x="6637680" y="3043800"/>
            <a:ext cx="292068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</p:spTree>
  </p:cSld>
</p:sldLayout>
</file>

<file path=ppt/slideLayouts/slideLayout3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3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PlaceHolder 1"/>
          <p:cNvSpPr>
            <a:spLocks noGrp="1"/>
          </p:cNvSpPr>
          <p:nvPr>
            <p:ph type="title"/>
          </p:nvPr>
        </p:nvSpPr>
        <p:spPr>
          <a:xfrm>
            <a:off x="503640" y="225360"/>
            <a:ext cx="9070920" cy="946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s-AR" sz="4400" spc="-1" strike="noStrike">
              <a:latin typeface="Arial"/>
            </a:endParaRPr>
          </a:p>
        </p:txBody>
      </p:sp>
      <p:sp>
        <p:nvSpPr>
          <p:cNvPr id="117" name="PlaceHolder 2"/>
          <p:cNvSpPr>
            <a:spLocks noGrp="1"/>
          </p:cNvSpPr>
          <p:nvPr>
            <p:ph type="subTitle"/>
          </p:nvPr>
        </p:nvSpPr>
        <p:spPr>
          <a:xfrm>
            <a:off x="503640" y="1326240"/>
            <a:ext cx="9070920" cy="32878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s-AR" sz="3200" spc="-1" strike="noStrike">
              <a:latin typeface="Arial"/>
            </a:endParaRPr>
          </a:p>
        </p:txBody>
      </p:sp>
    </p:spTree>
  </p:cSld>
</p:sldLayout>
</file>

<file path=ppt/slideLayouts/slideLayout3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PlaceHolder 1"/>
          <p:cNvSpPr>
            <a:spLocks noGrp="1"/>
          </p:cNvSpPr>
          <p:nvPr>
            <p:ph type="title"/>
          </p:nvPr>
        </p:nvSpPr>
        <p:spPr>
          <a:xfrm>
            <a:off x="503640" y="225360"/>
            <a:ext cx="9070920" cy="946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s-AR" sz="4400" spc="-1" strike="noStrike">
              <a:latin typeface="Arial"/>
            </a:endParaRPr>
          </a:p>
        </p:txBody>
      </p:sp>
      <p:sp>
        <p:nvSpPr>
          <p:cNvPr id="119" name="PlaceHolder 2"/>
          <p:cNvSpPr>
            <a:spLocks noGrp="1"/>
          </p:cNvSpPr>
          <p:nvPr>
            <p:ph type="body"/>
          </p:nvPr>
        </p:nvSpPr>
        <p:spPr>
          <a:xfrm>
            <a:off x="503640" y="1326240"/>
            <a:ext cx="9070920" cy="3287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</p:spTree>
  </p:cSld>
</p:sldLayout>
</file>

<file path=ppt/slideLayouts/slideLayout4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PlaceHolder 1"/>
          <p:cNvSpPr>
            <a:spLocks noGrp="1"/>
          </p:cNvSpPr>
          <p:nvPr>
            <p:ph type="title"/>
          </p:nvPr>
        </p:nvSpPr>
        <p:spPr>
          <a:xfrm>
            <a:off x="503640" y="225360"/>
            <a:ext cx="9070920" cy="946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s-AR" sz="4400" spc="-1" strike="noStrike">
              <a:latin typeface="Arial"/>
            </a:endParaRPr>
          </a:p>
        </p:txBody>
      </p:sp>
      <p:sp>
        <p:nvSpPr>
          <p:cNvPr id="121" name="PlaceHolder 2"/>
          <p:cNvSpPr>
            <a:spLocks noGrp="1"/>
          </p:cNvSpPr>
          <p:nvPr>
            <p:ph type="body"/>
          </p:nvPr>
        </p:nvSpPr>
        <p:spPr>
          <a:xfrm>
            <a:off x="503640" y="1326240"/>
            <a:ext cx="4426560" cy="3287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  <p:sp>
        <p:nvSpPr>
          <p:cNvPr id="122" name="PlaceHolder 3"/>
          <p:cNvSpPr>
            <a:spLocks noGrp="1"/>
          </p:cNvSpPr>
          <p:nvPr>
            <p:ph type="body"/>
          </p:nvPr>
        </p:nvSpPr>
        <p:spPr>
          <a:xfrm>
            <a:off x="5151960" y="1326240"/>
            <a:ext cx="4426560" cy="3287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</p:spTree>
  </p:cSld>
</p:sldLayout>
</file>

<file path=ppt/slideLayouts/slideLayout4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PlaceHolder 1"/>
          <p:cNvSpPr>
            <a:spLocks noGrp="1"/>
          </p:cNvSpPr>
          <p:nvPr>
            <p:ph type="title"/>
          </p:nvPr>
        </p:nvSpPr>
        <p:spPr>
          <a:xfrm>
            <a:off x="503640" y="225360"/>
            <a:ext cx="9070920" cy="946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s-AR" sz="4400" spc="-1" strike="noStrike">
              <a:latin typeface="Arial"/>
            </a:endParaRPr>
          </a:p>
        </p:txBody>
      </p:sp>
    </p:spTree>
  </p:cSld>
</p:sldLayout>
</file>

<file path=ppt/slideLayouts/slideLayout4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subTitle"/>
          </p:nvPr>
        </p:nvSpPr>
        <p:spPr>
          <a:xfrm>
            <a:off x="503640" y="225360"/>
            <a:ext cx="9070920" cy="43902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s-AR" sz="3200" spc="-1" strike="noStrike">
              <a:latin typeface="Arial"/>
            </a:endParaRPr>
          </a:p>
        </p:txBody>
      </p:sp>
    </p:spTree>
  </p:cSld>
</p:sldLayout>
</file>

<file path=ppt/slideLayouts/slideLayout4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PlaceHolder 1"/>
          <p:cNvSpPr>
            <a:spLocks noGrp="1"/>
          </p:cNvSpPr>
          <p:nvPr>
            <p:ph type="title"/>
          </p:nvPr>
        </p:nvSpPr>
        <p:spPr>
          <a:xfrm>
            <a:off x="503640" y="225360"/>
            <a:ext cx="9070920" cy="946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s-AR" sz="4400" spc="-1" strike="noStrike">
              <a:latin typeface="Arial"/>
            </a:endParaRPr>
          </a:p>
        </p:txBody>
      </p:sp>
      <p:sp>
        <p:nvSpPr>
          <p:cNvPr id="126" name="PlaceHolder 2"/>
          <p:cNvSpPr>
            <a:spLocks noGrp="1"/>
          </p:cNvSpPr>
          <p:nvPr>
            <p:ph type="body"/>
          </p:nvPr>
        </p:nvSpPr>
        <p:spPr>
          <a:xfrm>
            <a:off x="503640" y="1326240"/>
            <a:ext cx="442656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  <p:sp>
        <p:nvSpPr>
          <p:cNvPr id="127" name="PlaceHolder 3"/>
          <p:cNvSpPr>
            <a:spLocks noGrp="1"/>
          </p:cNvSpPr>
          <p:nvPr>
            <p:ph type="body"/>
          </p:nvPr>
        </p:nvSpPr>
        <p:spPr>
          <a:xfrm>
            <a:off x="5151960" y="1326240"/>
            <a:ext cx="4426560" cy="3287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  <p:sp>
        <p:nvSpPr>
          <p:cNvPr id="128" name="PlaceHolder 4"/>
          <p:cNvSpPr>
            <a:spLocks noGrp="1"/>
          </p:cNvSpPr>
          <p:nvPr>
            <p:ph type="body"/>
          </p:nvPr>
        </p:nvSpPr>
        <p:spPr>
          <a:xfrm>
            <a:off x="503640" y="3043800"/>
            <a:ext cx="442656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</p:spTree>
  </p:cSld>
</p:sldLayout>
</file>

<file path=ppt/slideLayouts/slideLayout4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503640" y="225360"/>
            <a:ext cx="9070920" cy="946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s-AR" sz="4400" spc="-1" strike="noStrike">
              <a:latin typeface="Arial"/>
            </a:endParaRPr>
          </a:p>
        </p:txBody>
      </p:sp>
      <p:sp>
        <p:nvSpPr>
          <p:cNvPr id="130" name="PlaceHolder 2"/>
          <p:cNvSpPr>
            <a:spLocks noGrp="1"/>
          </p:cNvSpPr>
          <p:nvPr>
            <p:ph type="body"/>
          </p:nvPr>
        </p:nvSpPr>
        <p:spPr>
          <a:xfrm>
            <a:off x="503640" y="1326240"/>
            <a:ext cx="4426560" cy="3287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  <p:sp>
        <p:nvSpPr>
          <p:cNvPr id="131" name="PlaceHolder 3"/>
          <p:cNvSpPr>
            <a:spLocks noGrp="1"/>
          </p:cNvSpPr>
          <p:nvPr>
            <p:ph type="body"/>
          </p:nvPr>
        </p:nvSpPr>
        <p:spPr>
          <a:xfrm>
            <a:off x="5151960" y="1326240"/>
            <a:ext cx="442656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  <p:sp>
        <p:nvSpPr>
          <p:cNvPr id="132" name="PlaceHolder 4"/>
          <p:cNvSpPr>
            <a:spLocks noGrp="1"/>
          </p:cNvSpPr>
          <p:nvPr>
            <p:ph type="body"/>
          </p:nvPr>
        </p:nvSpPr>
        <p:spPr>
          <a:xfrm>
            <a:off x="5151960" y="3043800"/>
            <a:ext cx="442656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</p:spTree>
  </p:cSld>
</p:sldLayout>
</file>

<file path=ppt/slideLayouts/slideLayout4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PlaceHolder 1"/>
          <p:cNvSpPr>
            <a:spLocks noGrp="1"/>
          </p:cNvSpPr>
          <p:nvPr>
            <p:ph type="title"/>
          </p:nvPr>
        </p:nvSpPr>
        <p:spPr>
          <a:xfrm>
            <a:off x="503640" y="225360"/>
            <a:ext cx="9070920" cy="946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s-AR" sz="4400" spc="-1" strike="noStrike">
              <a:latin typeface="Arial"/>
            </a:endParaRPr>
          </a:p>
        </p:txBody>
      </p:sp>
      <p:sp>
        <p:nvSpPr>
          <p:cNvPr id="134" name="PlaceHolder 2"/>
          <p:cNvSpPr>
            <a:spLocks noGrp="1"/>
          </p:cNvSpPr>
          <p:nvPr>
            <p:ph type="body"/>
          </p:nvPr>
        </p:nvSpPr>
        <p:spPr>
          <a:xfrm>
            <a:off x="503640" y="1326240"/>
            <a:ext cx="442656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  <p:sp>
        <p:nvSpPr>
          <p:cNvPr id="135" name="PlaceHolder 3"/>
          <p:cNvSpPr>
            <a:spLocks noGrp="1"/>
          </p:cNvSpPr>
          <p:nvPr>
            <p:ph type="body"/>
          </p:nvPr>
        </p:nvSpPr>
        <p:spPr>
          <a:xfrm>
            <a:off x="5151960" y="1326240"/>
            <a:ext cx="442656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  <p:sp>
        <p:nvSpPr>
          <p:cNvPr id="136" name="PlaceHolder 4"/>
          <p:cNvSpPr>
            <a:spLocks noGrp="1"/>
          </p:cNvSpPr>
          <p:nvPr>
            <p:ph type="body"/>
          </p:nvPr>
        </p:nvSpPr>
        <p:spPr>
          <a:xfrm>
            <a:off x="503640" y="3043800"/>
            <a:ext cx="907092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</p:spTree>
  </p:cSld>
</p:sldLayout>
</file>

<file path=ppt/slideLayouts/slideLayout4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PlaceHolder 1"/>
          <p:cNvSpPr>
            <a:spLocks noGrp="1"/>
          </p:cNvSpPr>
          <p:nvPr>
            <p:ph type="title"/>
          </p:nvPr>
        </p:nvSpPr>
        <p:spPr>
          <a:xfrm>
            <a:off x="503640" y="225360"/>
            <a:ext cx="9070920" cy="946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s-AR" sz="4400" spc="-1" strike="noStrike">
              <a:latin typeface="Arial"/>
            </a:endParaRPr>
          </a:p>
        </p:txBody>
      </p:sp>
      <p:sp>
        <p:nvSpPr>
          <p:cNvPr id="138" name="PlaceHolder 2"/>
          <p:cNvSpPr>
            <a:spLocks noGrp="1"/>
          </p:cNvSpPr>
          <p:nvPr>
            <p:ph type="body"/>
          </p:nvPr>
        </p:nvSpPr>
        <p:spPr>
          <a:xfrm>
            <a:off x="503640" y="1326240"/>
            <a:ext cx="907092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  <p:sp>
        <p:nvSpPr>
          <p:cNvPr id="139" name="PlaceHolder 3"/>
          <p:cNvSpPr>
            <a:spLocks noGrp="1"/>
          </p:cNvSpPr>
          <p:nvPr>
            <p:ph type="body"/>
          </p:nvPr>
        </p:nvSpPr>
        <p:spPr>
          <a:xfrm>
            <a:off x="503640" y="3043800"/>
            <a:ext cx="907092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</p:spTree>
  </p:cSld>
</p:sldLayout>
</file>

<file path=ppt/slideLayouts/slideLayout4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PlaceHolder 1"/>
          <p:cNvSpPr>
            <a:spLocks noGrp="1"/>
          </p:cNvSpPr>
          <p:nvPr>
            <p:ph type="title"/>
          </p:nvPr>
        </p:nvSpPr>
        <p:spPr>
          <a:xfrm>
            <a:off x="503640" y="225360"/>
            <a:ext cx="9070920" cy="946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s-AR" sz="4400" spc="-1" strike="noStrike">
              <a:latin typeface="Arial"/>
            </a:endParaRPr>
          </a:p>
        </p:txBody>
      </p:sp>
      <p:sp>
        <p:nvSpPr>
          <p:cNvPr id="141" name="PlaceHolder 2"/>
          <p:cNvSpPr>
            <a:spLocks noGrp="1"/>
          </p:cNvSpPr>
          <p:nvPr>
            <p:ph type="body"/>
          </p:nvPr>
        </p:nvSpPr>
        <p:spPr>
          <a:xfrm>
            <a:off x="503640" y="1326240"/>
            <a:ext cx="442656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  <p:sp>
        <p:nvSpPr>
          <p:cNvPr id="142" name="PlaceHolder 3"/>
          <p:cNvSpPr>
            <a:spLocks noGrp="1"/>
          </p:cNvSpPr>
          <p:nvPr>
            <p:ph type="body"/>
          </p:nvPr>
        </p:nvSpPr>
        <p:spPr>
          <a:xfrm>
            <a:off x="5151960" y="1326240"/>
            <a:ext cx="442656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  <p:sp>
        <p:nvSpPr>
          <p:cNvPr id="143" name="PlaceHolder 4"/>
          <p:cNvSpPr>
            <a:spLocks noGrp="1"/>
          </p:cNvSpPr>
          <p:nvPr>
            <p:ph type="body"/>
          </p:nvPr>
        </p:nvSpPr>
        <p:spPr>
          <a:xfrm>
            <a:off x="503640" y="3043800"/>
            <a:ext cx="442656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  <p:sp>
        <p:nvSpPr>
          <p:cNvPr id="144" name="PlaceHolder 5"/>
          <p:cNvSpPr>
            <a:spLocks noGrp="1"/>
          </p:cNvSpPr>
          <p:nvPr>
            <p:ph type="body"/>
          </p:nvPr>
        </p:nvSpPr>
        <p:spPr>
          <a:xfrm>
            <a:off x="5151960" y="3043800"/>
            <a:ext cx="442656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</p:spTree>
  </p:cSld>
</p:sldLayout>
</file>

<file path=ppt/slideLayouts/slideLayout4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PlaceHolder 1"/>
          <p:cNvSpPr>
            <a:spLocks noGrp="1"/>
          </p:cNvSpPr>
          <p:nvPr>
            <p:ph type="title"/>
          </p:nvPr>
        </p:nvSpPr>
        <p:spPr>
          <a:xfrm>
            <a:off x="503640" y="225360"/>
            <a:ext cx="9070920" cy="946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s-AR" sz="4400" spc="-1" strike="noStrike">
              <a:latin typeface="Arial"/>
            </a:endParaRPr>
          </a:p>
        </p:txBody>
      </p:sp>
      <p:sp>
        <p:nvSpPr>
          <p:cNvPr id="146" name="PlaceHolder 2"/>
          <p:cNvSpPr>
            <a:spLocks noGrp="1"/>
          </p:cNvSpPr>
          <p:nvPr>
            <p:ph type="body"/>
          </p:nvPr>
        </p:nvSpPr>
        <p:spPr>
          <a:xfrm>
            <a:off x="503640" y="1326240"/>
            <a:ext cx="292068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  <p:sp>
        <p:nvSpPr>
          <p:cNvPr id="147" name="PlaceHolder 3"/>
          <p:cNvSpPr>
            <a:spLocks noGrp="1"/>
          </p:cNvSpPr>
          <p:nvPr>
            <p:ph type="body"/>
          </p:nvPr>
        </p:nvSpPr>
        <p:spPr>
          <a:xfrm>
            <a:off x="3570840" y="1326240"/>
            <a:ext cx="292068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  <p:sp>
        <p:nvSpPr>
          <p:cNvPr id="148" name="PlaceHolder 4"/>
          <p:cNvSpPr>
            <a:spLocks noGrp="1"/>
          </p:cNvSpPr>
          <p:nvPr>
            <p:ph type="body"/>
          </p:nvPr>
        </p:nvSpPr>
        <p:spPr>
          <a:xfrm>
            <a:off x="6637680" y="1326240"/>
            <a:ext cx="292068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  <p:sp>
        <p:nvSpPr>
          <p:cNvPr id="149" name="PlaceHolder 5"/>
          <p:cNvSpPr>
            <a:spLocks noGrp="1"/>
          </p:cNvSpPr>
          <p:nvPr>
            <p:ph type="body"/>
          </p:nvPr>
        </p:nvSpPr>
        <p:spPr>
          <a:xfrm>
            <a:off x="503640" y="3043800"/>
            <a:ext cx="292068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  <p:sp>
        <p:nvSpPr>
          <p:cNvPr id="150" name="PlaceHolder 6"/>
          <p:cNvSpPr>
            <a:spLocks noGrp="1"/>
          </p:cNvSpPr>
          <p:nvPr>
            <p:ph type="body"/>
          </p:nvPr>
        </p:nvSpPr>
        <p:spPr>
          <a:xfrm>
            <a:off x="3570840" y="3043800"/>
            <a:ext cx="292068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  <p:sp>
        <p:nvSpPr>
          <p:cNvPr id="151" name="PlaceHolder 7"/>
          <p:cNvSpPr>
            <a:spLocks noGrp="1"/>
          </p:cNvSpPr>
          <p:nvPr>
            <p:ph type="body"/>
          </p:nvPr>
        </p:nvSpPr>
        <p:spPr>
          <a:xfrm>
            <a:off x="6637680" y="3043800"/>
            <a:ext cx="292068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</p:spTree>
  </p:cSld>
</p:sldLayout>
</file>

<file path=ppt/slideLayouts/slideLayout4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5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PlaceHolder 1"/>
          <p:cNvSpPr>
            <a:spLocks noGrp="1"/>
          </p:cNvSpPr>
          <p:nvPr>
            <p:ph type="title"/>
          </p:nvPr>
        </p:nvSpPr>
        <p:spPr>
          <a:xfrm>
            <a:off x="503640" y="225360"/>
            <a:ext cx="9070920" cy="946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s-AR" sz="4400" spc="-1" strike="noStrike">
              <a:latin typeface="Arial"/>
            </a:endParaRPr>
          </a:p>
        </p:txBody>
      </p:sp>
      <p:sp>
        <p:nvSpPr>
          <p:cNvPr id="155" name="PlaceHolder 2"/>
          <p:cNvSpPr>
            <a:spLocks noGrp="1"/>
          </p:cNvSpPr>
          <p:nvPr>
            <p:ph type="subTitle"/>
          </p:nvPr>
        </p:nvSpPr>
        <p:spPr>
          <a:xfrm>
            <a:off x="503640" y="1326240"/>
            <a:ext cx="9070920" cy="32878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s-AR" sz="3200" spc="-1" strike="noStrike">
              <a:latin typeface="Arial"/>
            </a:endParaRPr>
          </a:p>
        </p:txBody>
      </p:sp>
    </p:spTree>
  </p:cSld>
</p:sldLayout>
</file>

<file path=ppt/slideLayouts/slideLayout5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PlaceHolder 1"/>
          <p:cNvSpPr>
            <a:spLocks noGrp="1"/>
          </p:cNvSpPr>
          <p:nvPr>
            <p:ph type="title"/>
          </p:nvPr>
        </p:nvSpPr>
        <p:spPr>
          <a:xfrm>
            <a:off x="503640" y="225360"/>
            <a:ext cx="9070920" cy="946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s-AR" sz="4400" spc="-1" strike="noStrike">
              <a:latin typeface="Arial"/>
            </a:endParaRPr>
          </a:p>
        </p:txBody>
      </p:sp>
      <p:sp>
        <p:nvSpPr>
          <p:cNvPr id="157" name="PlaceHolder 2"/>
          <p:cNvSpPr>
            <a:spLocks noGrp="1"/>
          </p:cNvSpPr>
          <p:nvPr>
            <p:ph type="body"/>
          </p:nvPr>
        </p:nvSpPr>
        <p:spPr>
          <a:xfrm>
            <a:off x="503640" y="1326240"/>
            <a:ext cx="9070920" cy="3287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</p:spTree>
  </p:cSld>
</p:sldLayout>
</file>

<file path=ppt/slideLayouts/slideLayout5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PlaceHolder 1"/>
          <p:cNvSpPr>
            <a:spLocks noGrp="1"/>
          </p:cNvSpPr>
          <p:nvPr>
            <p:ph type="title"/>
          </p:nvPr>
        </p:nvSpPr>
        <p:spPr>
          <a:xfrm>
            <a:off x="503640" y="225360"/>
            <a:ext cx="9070920" cy="946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s-AR" sz="4400" spc="-1" strike="noStrike">
              <a:latin typeface="Arial"/>
            </a:endParaRPr>
          </a:p>
        </p:txBody>
      </p:sp>
      <p:sp>
        <p:nvSpPr>
          <p:cNvPr id="159" name="PlaceHolder 2"/>
          <p:cNvSpPr>
            <a:spLocks noGrp="1"/>
          </p:cNvSpPr>
          <p:nvPr>
            <p:ph type="body"/>
          </p:nvPr>
        </p:nvSpPr>
        <p:spPr>
          <a:xfrm>
            <a:off x="503640" y="1326240"/>
            <a:ext cx="4426560" cy="3287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  <p:sp>
        <p:nvSpPr>
          <p:cNvPr id="160" name="PlaceHolder 3"/>
          <p:cNvSpPr>
            <a:spLocks noGrp="1"/>
          </p:cNvSpPr>
          <p:nvPr>
            <p:ph type="body"/>
          </p:nvPr>
        </p:nvSpPr>
        <p:spPr>
          <a:xfrm>
            <a:off x="5151960" y="1326240"/>
            <a:ext cx="4426560" cy="3287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</p:spTree>
  </p:cSld>
</p:sldLayout>
</file>

<file path=ppt/slideLayouts/slideLayout5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PlaceHolder 1"/>
          <p:cNvSpPr>
            <a:spLocks noGrp="1"/>
          </p:cNvSpPr>
          <p:nvPr>
            <p:ph type="title"/>
          </p:nvPr>
        </p:nvSpPr>
        <p:spPr>
          <a:xfrm>
            <a:off x="503640" y="225360"/>
            <a:ext cx="9070920" cy="946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s-AR" sz="4400" spc="-1" strike="noStrike">
              <a:latin typeface="Arial"/>
            </a:endParaRPr>
          </a:p>
        </p:txBody>
      </p:sp>
    </p:spTree>
  </p:cSld>
</p:sldLayout>
</file>

<file path=ppt/slideLayouts/slideLayout5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PlaceHolder 1"/>
          <p:cNvSpPr>
            <a:spLocks noGrp="1"/>
          </p:cNvSpPr>
          <p:nvPr>
            <p:ph type="subTitle"/>
          </p:nvPr>
        </p:nvSpPr>
        <p:spPr>
          <a:xfrm>
            <a:off x="503640" y="225360"/>
            <a:ext cx="9070920" cy="43902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s-AR" sz="3200" spc="-1" strike="noStrike">
              <a:latin typeface="Arial"/>
            </a:endParaRPr>
          </a:p>
        </p:txBody>
      </p:sp>
    </p:spTree>
  </p:cSld>
</p:sldLayout>
</file>

<file path=ppt/slideLayouts/slideLayout5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PlaceHolder 1"/>
          <p:cNvSpPr>
            <a:spLocks noGrp="1"/>
          </p:cNvSpPr>
          <p:nvPr>
            <p:ph type="title"/>
          </p:nvPr>
        </p:nvSpPr>
        <p:spPr>
          <a:xfrm>
            <a:off x="503640" y="225360"/>
            <a:ext cx="9070920" cy="946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s-AR" sz="4400" spc="-1" strike="noStrike">
              <a:latin typeface="Arial"/>
            </a:endParaRPr>
          </a:p>
        </p:txBody>
      </p:sp>
      <p:sp>
        <p:nvSpPr>
          <p:cNvPr id="164" name="PlaceHolder 2"/>
          <p:cNvSpPr>
            <a:spLocks noGrp="1"/>
          </p:cNvSpPr>
          <p:nvPr>
            <p:ph type="body"/>
          </p:nvPr>
        </p:nvSpPr>
        <p:spPr>
          <a:xfrm>
            <a:off x="503640" y="1326240"/>
            <a:ext cx="442656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  <p:sp>
        <p:nvSpPr>
          <p:cNvPr id="165" name="PlaceHolder 3"/>
          <p:cNvSpPr>
            <a:spLocks noGrp="1"/>
          </p:cNvSpPr>
          <p:nvPr>
            <p:ph type="body"/>
          </p:nvPr>
        </p:nvSpPr>
        <p:spPr>
          <a:xfrm>
            <a:off x="5151960" y="1326240"/>
            <a:ext cx="4426560" cy="3287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  <p:sp>
        <p:nvSpPr>
          <p:cNvPr id="166" name="PlaceHolder 4"/>
          <p:cNvSpPr>
            <a:spLocks noGrp="1"/>
          </p:cNvSpPr>
          <p:nvPr>
            <p:ph type="body"/>
          </p:nvPr>
        </p:nvSpPr>
        <p:spPr>
          <a:xfrm>
            <a:off x="503640" y="3043800"/>
            <a:ext cx="442656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</p:spTree>
  </p:cSld>
</p:sldLayout>
</file>

<file path=ppt/slideLayouts/slideLayout5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PlaceHolder 1"/>
          <p:cNvSpPr>
            <a:spLocks noGrp="1"/>
          </p:cNvSpPr>
          <p:nvPr>
            <p:ph type="title"/>
          </p:nvPr>
        </p:nvSpPr>
        <p:spPr>
          <a:xfrm>
            <a:off x="503640" y="225360"/>
            <a:ext cx="9070920" cy="946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s-AR" sz="4400" spc="-1" strike="noStrike">
              <a:latin typeface="Arial"/>
            </a:endParaRPr>
          </a:p>
        </p:txBody>
      </p:sp>
      <p:sp>
        <p:nvSpPr>
          <p:cNvPr id="168" name="PlaceHolder 2"/>
          <p:cNvSpPr>
            <a:spLocks noGrp="1"/>
          </p:cNvSpPr>
          <p:nvPr>
            <p:ph type="body"/>
          </p:nvPr>
        </p:nvSpPr>
        <p:spPr>
          <a:xfrm>
            <a:off x="503640" y="1326240"/>
            <a:ext cx="4426560" cy="3287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  <p:sp>
        <p:nvSpPr>
          <p:cNvPr id="169" name="PlaceHolder 3"/>
          <p:cNvSpPr>
            <a:spLocks noGrp="1"/>
          </p:cNvSpPr>
          <p:nvPr>
            <p:ph type="body"/>
          </p:nvPr>
        </p:nvSpPr>
        <p:spPr>
          <a:xfrm>
            <a:off x="5151960" y="1326240"/>
            <a:ext cx="442656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  <p:sp>
        <p:nvSpPr>
          <p:cNvPr id="170" name="PlaceHolder 4"/>
          <p:cNvSpPr>
            <a:spLocks noGrp="1"/>
          </p:cNvSpPr>
          <p:nvPr>
            <p:ph type="body"/>
          </p:nvPr>
        </p:nvSpPr>
        <p:spPr>
          <a:xfrm>
            <a:off x="5151960" y="3043800"/>
            <a:ext cx="442656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</p:spTree>
  </p:cSld>
</p:sldLayout>
</file>

<file path=ppt/slideLayouts/slideLayout5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PlaceHolder 1"/>
          <p:cNvSpPr>
            <a:spLocks noGrp="1"/>
          </p:cNvSpPr>
          <p:nvPr>
            <p:ph type="title"/>
          </p:nvPr>
        </p:nvSpPr>
        <p:spPr>
          <a:xfrm>
            <a:off x="503640" y="225360"/>
            <a:ext cx="9070920" cy="946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s-AR" sz="4400" spc="-1" strike="noStrike">
              <a:latin typeface="Arial"/>
            </a:endParaRPr>
          </a:p>
        </p:txBody>
      </p:sp>
      <p:sp>
        <p:nvSpPr>
          <p:cNvPr id="172" name="PlaceHolder 2"/>
          <p:cNvSpPr>
            <a:spLocks noGrp="1"/>
          </p:cNvSpPr>
          <p:nvPr>
            <p:ph type="body"/>
          </p:nvPr>
        </p:nvSpPr>
        <p:spPr>
          <a:xfrm>
            <a:off x="503640" y="1326240"/>
            <a:ext cx="442656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  <p:sp>
        <p:nvSpPr>
          <p:cNvPr id="173" name="PlaceHolder 3"/>
          <p:cNvSpPr>
            <a:spLocks noGrp="1"/>
          </p:cNvSpPr>
          <p:nvPr>
            <p:ph type="body"/>
          </p:nvPr>
        </p:nvSpPr>
        <p:spPr>
          <a:xfrm>
            <a:off x="5151960" y="1326240"/>
            <a:ext cx="442656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  <p:sp>
        <p:nvSpPr>
          <p:cNvPr id="174" name="PlaceHolder 4"/>
          <p:cNvSpPr>
            <a:spLocks noGrp="1"/>
          </p:cNvSpPr>
          <p:nvPr>
            <p:ph type="body"/>
          </p:nvPr>
        </p:nvSpPr>
        <p:spPr>
          <a:xfrm>
            <a:off x="503640" y="3043800"/>
            <a:ext cx="907092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</p:spTree>
  </p:cSld>
</p:sldLayout>
</file>

<file path=ppt/slideLayouts/slideLayout5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PlaceHolder 1"/>
          <p:cNvSpPr>
            <a:spLocks noGrp="1"/>
          </p:cNvSpPr>
          <p:nvPr>
            <p:ph type="title"/>
          </p:nvPr>
        </p:nvSpPr>
        <p:spPr>
          <a:xfrm>
            <a:off x="503640" y="225360"/>
            <a:ext cx="9070920" cy="946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s-AR" sz="4400" spc="-1" strike="noStrike">
              <a:latin typeface="Arial"/>
            </a:endParaRPr>
          </a:p>
        </p:txBody>
      </p:sp>
      <p:sp>
        <p:nvSpPr>
          <p:cNvPr id="176" name="PlaceHolder 2"/>
          <p:cNvSpPr>
            <a:spLocks noGrp="1"/>
          </p:cNvSpPr>
          <p:nvPr>
            <p:ph type="body"/>
          </p:nvPr>
        </p:nvSpPr>
        <p:spPr>
          <a:xfrm>
            <a:off x="503640" y="1326240"/>
            <a:ext cx="907092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  <p:sp>
        <p:nvSpPr>
          <p:cNvPr id="177" name="PlaceHolder 3"/>
          <p:cNvSpPr>
            <a:spLocks noGrp="1"/>
          </p:cNvSpPr>
          <p:nvPr>
            <p:ph type="body"/>
          </p:nvPr>
        </p:nvSpPr>
        <p:spPr>
          <a:xfrm>
            <a:off x="503640" y="3043800"/>
            <a:ext cx="907092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</p:spTree>
  </p:cSld>
</p:sldLayout>
</file>

<file path=ppt/slideLayouts/slideLayout5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PlaceHolder 1"/>
          <p:cNvSpPr>
            <a:spLocks noGrp="1"/>
          </p:cNvSpPr>
          <p:nvPr>
            <p:ph type="title"/>
          </p:nvPr>
        </p:nvSpPr>
        <p:spPr>
          <a:xfrm>
            <a:off x="503640" y="225360"/>
            <a:ext cx="9070920" cy="946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s-AR" sz="4400" spc="-1" strike="noStrike">
              <a:latin typeface="Arial"/>
            </a:endParaRPr>
          </a:p>
        </p:txBody>
      </p:sp>
      <p:sp>
        <p:nvSpPr>
          <p:cNvPr id="179" name="PlaceHolder 2"/>
          <p:cNvSpPr>
            <a:spLocks noGrp="1"/>
          </p:cNvSpPr>
          <p:nvPr>
            <p:ph type="body"/>
          </p:nvPr>
        </p:nvSpPr>
        <p:spPr>
          <a:xfrm>
            <a:off x="503640" y="1326240"/>
            <a:ext cx="442656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  <p:sp>
        <p:nvSpPr>
          <p:cNvPr id="180" name="PlaceHolder 3"/>
          <p:cNvSpPr>
            <a:spLocks noGrp="1"/>
          </p:cNvSpPr>
          <p:nvPr>
            <p:ph type="body"/>
          </p:nvPr>
        </p:nvSpPr>
        <p:spPr>
          <a:xfrm>
            <a:off x="5151960" y="1326240"/>
            <a:ext cx="442656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  <p:sp>
        <p:nvSpPr>
          <p:cNvPr id="181" name="PlaceHolder 4"/>
          <p:cNvSpPr>
            <a:spLocks noGrp="1"/>
          </p:cNvSpPr>
          <p:nvPr>
            <p:ph type="body"/>
          </p:nvPr>
        </p:nvSpPr>
        <p:spPr>
          <a:xfrm>
            <a:off x="503640" y="3043800"/>
            <a:ext cx="442656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  <p:sp>
        <p:nvSpPr>
          <p:cNvPr id="182" name="PlaceHolder 5"/>
          <p:cNvSpPr>
            <a:spLocks noGrp="1"/>
          </p:cNvSpPr>
          <p:nvPr>
            <p:ph type="body"/>
          </p:nvPr>
        </p:nvSpPr>
        <p:spPr>
          <a:xfrm>
            <a:off x="5151960" y="3043800"/>
            <a:ext cx="442656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</p:spTree>
  </p:cSld>
</p:sldLayout>
</file>

<file path=ppt/slideLayouts/slideLayout6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PlaceHolder 1"/>
          <p:cNvSpPr>
            <a:spLocks noGrp="1"/>
          </p:cNvSpPr>
          <p:nvPr>
            <p:ph type="title"/>
          </p:nvPr>
        </p:nvSpPr>
        <p:spPr>
          <a:xfrm>
            <a:off x="503640" y="225360"/>
            <a:ext cx="9070920" cy="946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es-AR" sz="4400" spc="-1" strike="noStrike">
              <a:latin typeface="Arial"/>
            </a:endParaRPr>
          </a:p>
        </p:txBody>
      </p:sp>
      <p:sp>
        <p:nvSpPr>
          <p:cNvPr id="184" name="PlaceHolder 2"/>
          <p:cNvSpPr>
            <a:spLocks noGrp="1"/>
          </p:cNvSpPr>
          <p:nvPr>
            <p:ph type="body"/>
          </p:nvPr>
        </p:nvSpPr>
        <p:spPr>
          <a:xfrm>
            <a:off x="503640" y="1326240"/>
            <a:ext cx="292068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  <p:sp>
        <p:nvSpPr>
          <p:cNvPr id="185" name="PlaceHolder 3"/>
          <p:cNvSpPr>
            <a:spLocks noGrp="1"/>
          </p:cNvSpPr>
          <p:nvPr>
            <p:ph type="body"/>
          </p:nvPr>
        </p:nvSpPr>
        <p:spPr>
          <a:xfrm>
            <a:off x="3570840" y="1326240"/>
            <a:ext cx="292068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  <p:sp>
        <p:nvSpPr>
          <p:cNvPr id="186" name="PlaceHolder 4"/>
          <p:cNvSpPr>
            <a:spLocks noGrp="1"/>
          </p:cNvSpPr>
          <p:nvPr>
            <p:ph type="body"/>
          </p:nvPr>
        </p:nvSpPr>
        <p:spPr>
          <a:xfrm>
            <a:off x="6637680" y="1326240"/>
            <a:ext cx="292068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  <p:sp>
        <p:nvSpPr>
          <p:cNvPr id="187" name="PlaceHolder 5"/>
          <p:cNvSpPr>
            <a:spLocks noGrp="1"/>
          </p:cNvSpPr>
          <p:nvPr>
            <p:ph type="body"/>
          </p:nvPr>
        </p:nvSpPr>
        <p:spPr>
          <a:xfrm>
            <a:off x="503640" y="3043800"/>
            <a:ext cx="292068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  <p:sp>
        <p:nvSpPr>
          <p:cNvPr id="188" name="PlaceHolder 6"/>
          <p:cNvSpPr>
            <a:spLocks noGrp="1"/>
          </p:cNvSpPr>
          <p:nvPr>
            <p:ph type="body"/>
          </p:nvPr>
        </p:nvSpPr>
        <p:spPr>
          <a:xfrm>
            <a:off x="3570840" y="3043800"/>
            <a:ext cx="292068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  <p:sp>
        <p:nvSpPr>
          <p:cNvPr id="189" name="PlaceHolder 7"/>
          <p:cNvSpPr>
            <a:spLocks noGrp="1"/>
          </p:cNvSpPr>
          <p:nvPr>
            <p:ph type="body"/>
          </p:nvPr>
        </p:nvSpPr>
        <p:spPr>
          <a:xfrm>
            <a:off x="6637680" y="3043800"/>
            <a:ext cx="2920680" cy="15681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s-AR" sz="3200" spc="-1" strike="noStrike">
              <a:latin typeface="Arial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8.xml"/><Relationship Id="rId6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0.xml"/><Relationship Id="rId8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5.xml"/><Relationship Id="rId13" Type="http://schemas.openxmlformats.org/officeDocument/2006/relationships/slideLayout" Target="../slideLayouts/slideLayout36.xml"/>
</Relationships>
</file>

<file path=ppt/slideMasters/_rels/slideMaster4.xml.rels><?xml version="1.0" encoding="UTF-8"?>
<Relationships xmlns="http://schemas.openxmlformats.org/package/2006/relationships"><Relationship Id="rId1" Type="http://schemas.openxmlformats.org/officeDocument/2006/relationships/theme" Target="../theme/theme4.xml"/><Relationship Id="rId2" Type="http://schemas.openxmlformats.org/officeDocument/2006/relationships/slideLayout" Target="../slideLayouts/slideLayout37.xml"/><Relationship Id="rId3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9.xml"/><Relationship Id="rId5" Type="http://schemas.openxmlformats.org/officeDocument/2006/relationships/slideLayout" Target="../slideLayouts/slideLayout40.xml"/><Relationship Id="rId6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2.xml"/><Relationship Id="rId8" Type="http://schemas.openxmlformats.org/officeDocument/2006/relationships/slideLayout" Target="../slideLayouts/slideLayout43.xml"/><Relationship Id="rId9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5.xml"/><Relationship Id="rId11" Type="http://schemas.openxmlformats.org/officeDocument/2006/relationships/slideLayout" Target="../slideLayouts/slideLayout46.xml"/><Relationship Id="rId12" Type="http://schemas.openxmlformats.org/officeDocument/2006/relationships/slideLayout" Target="../slideLayouts/slideLayout47.xml"/><Relationship Id="rId13" Type="http://schemas.openxmlformats.org/officeDocument/2006/relationships/slideLayout" Target="../slideLayouts/slideLayout48.xml"/>
</Relationships>
</file>

<file path=ppt/slideMasters/_rels/slideMaster5.xml.rels><?xml version="1.0" encoding="UTF-8"?>
<Relationships xmlns="http://schemas.openxmlformats.org/package/2006/relationships"><Relationship Id="rId1" Type="http://schemas.openxmlformats.org/officeDocument/2006/relationships/theme" Target="../theme/theme5.xml"/><Relationship Id="rId2" Type="http://schemas.openxmlformats.org/officeDocument/2006/relationships/slideLayout" Target="../slideLayouts/slideLayout49.xml"/><Relationship Id="rId3" Type="http://schemas.openxmlformats.org/officeDocument/2006/relationships/slideLayout" Target="../slideLayouts/slideLayout50.xml"/><Relationship Id="rId4" Type="http://schemas.openxmlformats.org/officeDocument/2006/relationships/slideLayout" Target="../slideLayouts/slideLayout51.xml"/><Relationship Id="rId5" Type="http://schemas.openxmlformats.org/officeDocument/2006/relationships/slideLayout" Target="../slideLayouts/slideLayout52.xml"/><Relationship Id="rId6" Type="http://schemas.openxmlformats.org/officeDocument/2006/relationships/slideLayout" Target="../slideLayouts/slideLayout53.xml"/><Relationship Id="rId7" Type="http://schemas.openxmlformats.org/officeDocument/2006/relationships/slideLayout" Target="../slideLayouts/slideLayout54.xml"/><Relationship Id="rId8" Type="http://schemas.openxmlformats.org/officeDocument/2006/relationships/slideLayout" Target="../slideLayouts/slideLayout55.xml"/><Relationship Id="rId9" Type="http://schemas.openxmlformats.org/officeDocument/2006/relationships/slideLayout" Target="../slideLayouts/slideLayout56.xml"/><Relationship Id="rId10" Type="http://schemas.openxmlformats.org/officeDocument/2006/relationships/slideLayout" Target="../slideLayouts/slideLayout57.xml"/><Relationship Id="rId11" Type="http://schemas.openxmlformats.org/officeDocument/2006/relationships/slideLayout" Target="../slideLayouts/slideLayout58.xml"/><Relationship Id="rId12" Type="http://schemas.openxmlformats.org/officeDocument/2006/relationships/slideLayout" Target="../slideLayouts/slideLayout59.xml"/><Relationship Id="rId13" Type="http://schemas.openxmlformats.org/officeDocument/2006/relationships/slideLayout" Target="../slideLayouts/slideLayout60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r>
              <a:rPr b="0" lang="es-AR" sz="4400" spc="-1" strike="noStrike">
                <a:latin typeface="Arial"/>
              </a:rPr>
              <a:t>Pulse para editar el formato del texto de título</a:t>
            </a:r>
            <a:endParaRPr b="0" lang="es-AR" sz="4400" spc="-1" strike="noStrike">
              <a:latin typeface="Arial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rIns="0" tIns="0" bIns="0">
            <a:normAutofit fontScale="94000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s-AR" sz="3200" spc="-1" strike="noStrike">
                <a:latin typeface="Arial"/>
              </a:rPr>
              <a:t>Pulse para editar el formato de esquema del texto</a:t>
            </a:r>
            <a:endParaRPr b="0" lang="es-AR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s-AR" sz="2800" spc="-1" strike="noStrike">
                <a:latin typeface="Arial"/>
              </a:rPr>
              <a:t>Segundo nivel del esquema</a:t>
            </a:r>
            <a:endParaRPr b="0" lang="es-AR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s-AR" sz="2400" spc="-1" strike="noStrike">
                <a:latin typeface="Arial"/>
              </a:rPr>
              <a:t>Tercer nivel del esquema</a:t>
            </a:r>
            <a:endParaRPr b="0" lang="es-AR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s-AR" sz="2000" spc="-1" strike="noStrike">
                <a:latin typeface="Arial"/>
              </a:rPr>
              <a:t>Cuarto nivel del esquema</a:t>
            </a:r>
            <a:endParaRPr b="0" lang="es-AR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s-AR" sz="2000" spc="-1" strike="noStrike">
                <a:latin typeface="Arial"/>
              </a:rPr>
              <a:t>Quinto nivel del esquema</a:t>
            </a:r>
            <a:endParaRPr b="0" lang="es-AR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s-AR" sz="2000" spc="-1" strike="noStrike">
                <a:latin typeface="Arial"/>
              </a:rPr>
              <a:t>Sexto nivel del esquema</a:t>
            </a:r>
            <a:endParaRPr b="0" lang="es-AR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s-AR" sz="2000" spc="-1" strike="noStrike">
                <a:latin typeface="Arial"/>
              </a:rPr>
              <a:t>Séptimo nivel del esquema</a:t>
            </a:r>
            <a:endParaRPr b="0" lang="es-AR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r>
              <a:rPr b="0" lang="es-AR" sz="4400" spc="-1" strike="noStrike">
                <a:latin typeface="Arial"/>
              </a:rPr>
              <a:t>Pulse para editar el formato del texto de título</a:t>
            </a:r>
            <a:endParaRPr b="0" lang="es-AR" sz="4400" spc="-1" strike="noStrike">
              <a:latin typeface="Arial"/>
            </a:endParaRPr>
          </a:p>
        </p:txBody>
      </p:sp>
      <p:sp>
        <p:nvSpPr>
          <p:cNvPr id="39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s-AR" sz="3200" spc="-1" strike="noStrike">
                <a:latin typeface="Arial"/>
              </a:rPr>
              <a:t>Pulse para editar el formato de esquema del texto</a:t>
            </a:r>
            <a:endParaRPr b="0" lang="es-AR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s-AR" sz="2800" spc="-1" strike="noStrike">
                <a:latin typeface="Arial"/>
              </a:rPr>
              <a:t>Segundo nivel del esquema</a:t>
            </a:r>
            <a:endParaRPr b="0" lang="es-AR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s-AR" sz="2400" spc="-1" strike="noStrike">
                <a:latin typeface="Arial"/>
              </a:rPr>
              <a:t>Tercer nivel del esquema</a:t>
            </a:r>
            <a:endParaRPr b="0" lang="es-AR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s-AR" sz="2000" spc="-1" strike="noStrike">
                <a:latin typeface="Arial"/>
              </a:rPr>
              <a:t>Cuarto nivel del esquema</a:t>
            </a:r>
            <a:endParaRPr b="0" lang="es-AR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s-AR" sz="2000" spc="-1" strike="noStrike">
                <a:latin typeface="Arial"/>
              </a:rPr>
              <a:t>Quinto nivel del esquema</a:t>
            </a:r>
            <a:endParaRPr b="0" lang="es-AR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s-AR" sz="2000" spc="-1" strike="noStrike">
                <a:latin typeface="Arial"/>
              </a:rPr>
              <a:t>Sexto nivel del esquema</a:t>
            </a:r>
            <a:endParaRPr b="0" lang="es-AR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s-AR" sz="2000" spc="-1" strike="noStrike">
                <a:latin typeface="Arial"/>
              </a:rPr>
              <a:t>Séptimo nivel del esquema</a:t>
            </a:r>
            <a:endParaRPr b="0" lang="es-AR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r>
              <a:rPr b="0" lang="es-AR" sz="4400" spc="-1" strike="noStrike">
                <a:latin typeface="Arial"/>
              </a:rPr>
              <a:t>Pulse para editar el formato del texto de título</a:t>
            </a:r>
            <a:endParaRPr b="0" lang="es-AR" sz="4400" spc="-1" strike="noStrike">
              <a:latin typeface="Arial"/>
            </a:endParaRPr>
          </a:p>
        </p:txBody>
      </p:sp>
      <p:sp>
        <p:nvSpPr>
          <p:cNvPr id="77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s-AR" sz="3200" spc="-1" strike="noStrike">
                <a:latin typeface="Arial"/>
              </a:rPr>
              <a:t>Pulse para editar el formato de esquema del texto</a:t>
            </a:r>
            <a:endParaRPr b="0" lang="es-AR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s-AR" sz="2800" spc="-1" strike="noStrike">
                <a:latin typeface="Arial"/>
              </a:rPr>
              <a:t>Segundo nivel del esquema</a:t>
            </a:r>
            <a:endParaRPr b="0" lang="es-AR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s-AR" sz="2400" spc="-1" strike="noStrike">
                <a:latin typeface="Arial"/>
              </a:rPr>
              <a:t>Tercer nivel del esquema</a:t>
            </a:r>
            <a:endParaRPr b="0" lang="es-AR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s-AR" sz="2000" spc="-1" strike="noStrike">
                <a:latin typeface="Arial"/>
              </a:rPr>
              <a:t>Cuarto nivel del esquema</a:t>
            </a:r>
            <a:endParaRPr b="0" lang="es-AR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s-AR" sz="2000" spc="-1" strike="noStrike">
                <a:latin typeface="Arial"/>
              </a:rPr>
              <a:t>Quinto nivel del esquema</a:t>
            </a:r>
            <a:endParaRPr b="0" lang="es-AR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s-AR" sz="2000" spc="-1" strike="noStrike">
                <a:latin typeface="Arial"/>
              </a:rPr>
              <a:t>Sexto nivel del esquema</a:t>
            </a:r>
            <a:endParaRPr b="0" lang="es-AR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s-AR" sz="2000" spc="-1" strike="noStrike">
                <a:latin typeface="Arial"/>
              </a:rPr>
              <a:t>Séptimo nivel del esquema</a:t>
            </a:r>
            <a:endParaRPr b="0" lang="es-AR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</p:sldLayoutIdLst>
</p:sldMaster>
</file>

<file path=ppt/slideMasters/slideMaster4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PlaceHolder 1"/>
          <p:cNvSpPr>
            <a:spLocks noGrp="1"/>
          </p:cNvSpPr>
          <p:nvPr>
            <p:ph type="title"/>
          </p:nvPr>
        </p:nvSpPr>
        <p:spPr>
          <a:xfrm>
            <a:off x="503640" y="225360"/>
            <a:ext cx="9070920" cy="946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r>
              <a:rPr b="0" lang="es-AR" sz="1800" spc="-1" strike="noStrike">
                <a:latin typeface="Arial"/>
              </a:rPr>
              <a:t>Pulse para editar el formato del texto de título</a:t>
            </a:r>
            <a:endParaRPr b="0" lang="es-AR" sz="1800" spc="-1" strike="noStrike">
              <a:latin typeface="Arial"/>
            </a:endParaRPr>
          </a:p>
        </p:txBody>
      </p:sp>
      <p:sp>
        <p:nvSpPr>
          <p:cNvPr id="115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s-AR" sz="3200" spc="-1" strike="noStrike">
                <a:latin typeface="Arial"/>
              </a:rPr>
              <a:t>Pulse para editar el formato de esquema del texto</a:t>
            </a:r>
            <a:endParaRPr b="0" lang="es-AR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s-AR" sz="2800" spc="-1" strike="noStrike">
                <a:latin typeface="Arial"/>
              </a:rPr>
              <a:t>Segundo nivel del esquema</a:t>
            </a:r>
            <a:endParaRPr b="0" lang="es-AR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s-AR" sz="2400" spc="-1" strike="noStrike">
                <a:latin typeface="Arial"/>
              </a:rPr>
              <a:t>Tercer nivel del esquema</a:t>
            </a:r>
            <a:endParaRPr b="0" lang="es-AR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s-AR" sz="2000" spc="-1" strike="noStrike">
                <a:latin typeface="Arial"/>
              </a:rPr>
              <a:t>Cuarto nivel del esquema</a:t>
            </a:r>
            <a:endParaRPr b="0" lang="es-AR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s-AR" sz="2000" spc="-1" strike="noStrike">
                <a:latin typeface="Arial"/>
              </a:rPr>
              <a:t>Quinto nivel del esquema</a:t>
            </a:r>
            <a:endParaRPr b="0" lang="es-AR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s-AR" sz="2000" spc="-1" strike="noStrike">
                <a:latin typeface="Arial"/>
              </a:rPr>
              <a:t>Sexto nivel del esquema</a:t>
            </a:r>
            <a:endParaRPr b="0" lang="es-AR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s-AR" sz="2000" spc="-1" strike="noStrike">
                <a:latin typeface="Arial"/>
              </a:rPr>
              <a:t>Séptimo nivel del esquema</a:t>
            </a:r>
            <a:endParaRPr b="0" lang="es-AR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  <p:sldLayoutId id="2147483699" r:id="rId13"/>
  </p:sldLayoutIdLst>
</p:sldMaster>
</file>

<file path=ppt/slideMasters/slideMaster5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PlaceHolder 1"/>
          <p:cNvSpPr>
            <a:spLocks noGrp="1"/>
          </p:cNvSpPr>
          <p:nvPr>
            <p:ph type="title"/>
          </p:nvPr>
        </p:nvSpPr>
        <p:spPr>
          <a:xfrm>
            <a:off x="503640" y="225360"/>
            <a:ext cx="9070920" cy="946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r>
              <a:rPr b="0" lang="es-AR" sz="1800" spc="-1" strike="noStrike">
                <a:latin typeface="Arial"/>
              </a:rPr>
              <a:t>Pulse para editar el formato del texto de título</a:t>
            </a:r>
            <a:endParaRPr b="0" lang="es-AR" sz="1800" spc="-1" strike="noStrike">
              <a:latin typeface="Arial"/>
            </a:endParaRPr>
          </a:p>
        </p:txBody>
      </p:sp>
      <p:sp>
        <p:nvSpPr>
          <p:cNvPr id="153" name="PlaceHolder 2"/>
          <p:cNvSpPr>
            <a:spLocks noGrp="1"/>
          </p:cNvSpPr>
          <p:nvPr>
            <p:ph type="body"/>
          </p:nvPr>
        </p:nvSpPr>
        <p:spPr>
          <a:xfrm>
            <a:off x="503640" y="1326240"/>
            <a:ext cx="9070920" cy="3287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s-AR" sz="1800" spc="-1" strike="noStrike">
                <a:latin typeface="Arial"/>
              </a:rPr>
              <a:t>Pulse para editar el formato de esquema del texto</a:t>
            </a:r>
            <a:endParaRPr b="0" lang="es-AR" sz="18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s-AR" sz="1800" spc="-1" strike="noStrike">
                <a:latin typeface="Arial"/>
              </a:rPr>
              <a:t>Segundo nivel del esquema</a:t>
            </a:r>
            <a:endParaRPr b="0" lang="es-AR" sz="1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s-AR" sz="1800" spc="-1" strike="noStrike">
                <a:latin typeface="Arial"/>
              </a:rPr>
              <a:t>Tercer nivel del esquema</a:t>
            </a:r>
            <a:endParaRPr b="0" lang="es-AR" sz="18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s-AR" sz="1800" spc="-1" strike="noStrike">
                <a:latin typeface="Arial"/>
              </a:rPr>
              <a:t>Cuarto nivel del esquema</a:t>
            </a:r>
            <a:endParaRPr b="0" lang="es-AR" sz="18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s-AR" sz="1800" spc="-1" strike="noStrike">
                <a:latin typeface="Arial"/>
              </a:rPr>
              <a:t>Quinto nivel del esquema</a:t>
            </a:r>
            <a:endParaRPr b="0" lang="es-AR" sz="18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s-AR" sz="1800" spc="-1" strike="noStrike">
                <a:latin typeface="Arial"/>
              </a:rPr>
              <a:t>Sexto nivel del esquema</a:t>
            </a:r>
            <a:endParaRPr b="0" lang="es-AR" sz="18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s-AR" sz="1800" spc="-1" strike="noStrike">
                <a:latin typeface="Arial"/>
              </a:rPr>
              <a:t>Séptimo nivel del esquema</a:t>
            </a:r>
            <a:endParaRPr b="0" lang="es-AR" sz="18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  <p:sldLayoutId id="2147483711" r:id="rId12"/>
    <p:sldLayoutId id="2147483712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image" Target="../media/image3.png"/><Relationship Id="rId3" Type="http://schemas.openxmlformats.org/officeDocument/2006/relationships/slideLayout" Target="../slideLayouts/slideLayout1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package" Target="../embeddings/oleObject1.docx"/><Relationship Id="rId2" Type="http://schemas.openxmlformats.org/officeDocument/2006/relationships/image" Target="../media/image4.wmf"/><Relationship Id="rId3" Type="http://schemas.openxmlformats.org/officeDocument/2006/relationships/image" Target="../media/image5.png"/><Relationship Id="rId4" Type="http://schemas.openxmlformats.org/officeDocument/2006/relationships/slideLayout" Target="../slideLayouts/slideLayout1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6.wmf"/><Relationship Id="rId2" Type="http://schemas.openxmlformats.org/officeDocument/2006/relationships/image" Target="../media/image7.png"/><Relationship Id="rId3" Type="http://schemas.openxmlformats.org/officeDocument/2006/relationships/slideLayout" Target="../slideLayouts/slideLayout13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8.png"/><Relationship Id="rId2" Type="http://schemas.openxmlformats.org/officeDocument/2006/relationships/slideLayout" Target="../slideLayouts/slideLayout25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9.png"/><Relationship Id="rId2" Type="http://schemas.openxmlformats.org/officeDocument/2006/relationships/slideLayout" Target="../slideLayouts/slideLayout25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10.png"/><Relationship Id="rId2" Type="http://schemas.openxmlformats.org/officeDocument/2006/relationships/slideLayout" Target="../slideLayouts/slideLayout25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11.png"/><Relationship Id="rId2" Type="http://schemas.openxmlformats.org/officeDocument/2006/relationships/slideLayout" Target="../slideLayouts/slideLayout25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12.png"/><Relationship Id="rId2" Type="http://schemas.openxmlformats.org/officeDocument/2006/relationships/image" Target="../media/image13.png"/><Relationship Id="rId3" Type="http://schemas.openxmlformats.org/officeDocument/2006/relationships/slideLayout" Target="../slideLayouts/slideLayout25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14.png"/><Relationship Id="rId2" Type="http://schemas.openxmlformats.org/officeDocument/2006/relationships/slideLayout" Target="../slideLayouts/slideLayout25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15.png"/><Relationship Id="rId2" Type="http://schemas.openxmlformats.org/officeDocument/2006/relationships/slideLayout" Target="../slideLayouts/slideLayout25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9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image" Target="../media/image16.png"/><Relationship Id="rId2" Type="http://schemas.openxmlformats.org/officeDocument/2006/relationships/slideLayout" Target="../slideLayouts/slideLayout25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image" Target="../media/image17.png"/><Relationship Id="rId2" Type="http://schemas.openxmlformats.org/officeDocument/2006/relationships/hyperlink" Target="https://boingboing.net/2019/10/30/citizen-scores-eh.html" TargetMode="External"/><Relationship Id="rId3" Type="http://schemas.openxmlformats.org/officeDocument/2006/relationships/slideLayout" Target="../slideLayouts/slideLayout25.xml"/>
</Relationships>
</file>

<file path=ppt/slides/_rels/slide18.xml.rels><?xml version="1.0" encoding="UTF-8"?>
<Relationships xmlns="http://schemas.openxmlformats.org/package/2006/relationships"><Relationship Id="rId1" Type="http://schemas.openxmlformats.org/officeDocument/2006/relationships/image" Target="../media/image18.png"/><Relationship Id="rId2" Type="http://schemas.openxmlformats.org/officeDocument/2006/relationships/slideLayout" Target="../slideLayouts/slideLayout25.xml"/>
</Relationships>
</file>

<file path=ppt/slides/_rels/slide19.xml.rels><?xml version="1.0" encoding="UTF-8"?>
<Relationships xmlns="http://schemas.openxmlformats.org/package/2006/relationships"><Relationship Id="rId1" Type="http://schemas.openxmlformats.org/officeDocument/2006/relationships/image" Target="../media/image19.png"/><Relationship Id="rId2" Type="http://schemas.openxmlformats.org/officeDocument/2006/relationships/slideLayout" Target="../slideLayouts/slideLayout49.xml"/>
</Relationships>
</file>

<file path=ppt/slides/_rels/slide20.xml.rels><?xml version="1.0" encoding="UTF-8"?>
<Relationships xmlns="http://schemas.openxmlformats.org/package/2006/relationships"><Relationship Id="rId1" Type="http://schemas.openxmlformats.org/officeDocument/2006/relationships/image" Target="../media/image20.png"/><Relationship Id="rId2" Type="http://schemas.openxmlformats.org/officeDocument/2006/relationships/slideLayout" Target="../slideLayouts/slideLayout25.xml"/>
</Relationships>
</file>

<file path=ppt/slides/_rels/slide21.xml.rels><?xml version="1.0" encoding="UTF-8"?>
<Relationships xmlns="http://schemas.openxmlformats.org/package/2006/relationships"><Relationship Id="rId1" Type="http://schemas.openxmlformats.org/officeDocument/2006/relationships/image" Target="../media/image21.png"/><Relationship Id="rId2" Type="http://schemas.openxmlformats.org/officeDocument/2006/relationships/image" Target="../media/image22.png"/><Relationship Id="rId3" Type="http://schemas.openxmlformats.org/officeDocument/2006/relationships/slideLayout" Target="../slideLayouts/slideLayout39.xml"/>
</Relationships>
</file>

<file path=ppt/slides/_rels/slide22.xml.rels><?xml version="1.0" encoding="UTF-8"?>
<Relationships xmlns="http://schemas.openxmlformats.org/package/2006/relationships"><Relationship Id="rId1" Type="http://schemas.openxmlformats.org/officeDocument/2006/relationships/image" Target="../media/image23.png"/><Relationship Id="rId2" Type="http://schemas.openxmlformats.org/officeDocument/2006/relationships/slideLayout" Target="../slideLayouts/slideLayout39.xml"/>
</Relationships>
</file>

<file path=ppt/slides/_rels/slide2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9.xml"/>
</Relationships>
</file>

<file path=ppt/slides/_rels/slide2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9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CustomShape 1"/>
          <p:cNvSpPr/>
          <p:nvPr/>
        </p:nvSpPr>
        <p:spPr>
          <a:xfrm>
            <a:off x="503640" y="363240"/>
            <a:ext cx="9069480" cy="6699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spAutoFit/>
          </a:bodyPr>
          <a:p>
            <a:pPr algn="ctr">
              <a:lnSpc>
                <a:spcPct val="100000"/>
              </a:lnSpc>
            </a:pPr>
            <a:r>
              <a:rPr b="0" lang="es-AR" sz="4400" spc="-1" strike="noStrike">
                <a:solidFill>
                  <a:srgbClr val="000000"/>
                </a:solidFill>
                <a:latin typeface="Arial"/>
                <a:ea typeface="DejaVu Sans"/>
              </a:rPr>
              <a:t>SEH 2019</a:t>
            </a:r>
            <a:endParaRPr b="0" lang="es-AR" sz="4400" spc="-1" strike="noStrike">
              <a:latin typeface="Arial"/>
            </a:endParaRPr>
          </a:p>
        </p:txBody>
      </p:sp>
      <p:sp>
        <p:nvSpPr>
          <p:cNvPr id="191" name="CustomShape 2"/>
          <p:cNvSpPr/>
          <p:nvPr/>
        </p:nvSpPr>
        <p:spPr>
          <a:xfrm>
            <a:off x="503640" y="1751400"/>
            <a:ext cx="9069480" cy="2436480"/>
          </a:xfrm>
          <a:prstGeom prst="rect">
            <a:avLst/>
          </a:prstGeom>
          <a:solidFill>
            <a:srgbClr val="eeeeee"/>
          </a:solidFill>
          <a:ln>
            <a:solidFill>
              <a:srgbClr val="cccccc"/>
            </a:solidFill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spAutoFit/>
          </a:bodyPr>
          <a:p>
            <a:pPr algn="ctr">
              <a:lnSpc>
                <a:spcPct val="100000"/>
              </a:lnSpc>
            </a:pPr>
            <a:r>
              <a:rPr b="0" lang="es-AR" sz="3200" spc="-1" strike="noStrike">
                <a:solidFill>
                  <a:srgbClr val="000000"/>
                </a:solidFill>
                <a:latin typeface="Arial"/>
                <a:ea typeface="DejaVu Sans"/>
              </a:rPr>
              <a:t>Origen de nuestra cultura de hechos y datos.</a:t>
            </a:r>
            <a:endParaRPr b="0" lang="es-AR" sz="32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es-AR" sz="3200" spc="-1" strike="noStrike">
                <a:solidFill>
                  <a:srgbClr val="000000"/>
                </a:solidFill>
                <a:latin typeface="Arial"/>
                <a:ea typeface="DejaVu Sans"/>
              </a:rPr>
              <a:t>De buscar datos a ser datificados.</a:t>
            </a:r>
            <a:endParaRPr b="0" lang="es-AR" sz="32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es-AR" sz="32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es-AR" sz="32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es-AR" sz="3200" spc="-1" strike="noStrike">
                <a:solidFill>
                  <a:srgbClr val="000000"/>
                </a:solidFill>
                <a:latin typeface="Arial"/>
                <a:ea typeface="DejaVu Sans"/>
              </a:rPr>
              <a:t>Daniel Guevel</a:t>
            </a:r>
            <a:endParaRPr b="0" lang="es-AR" sz="32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CustomShape 1"/>
          <p:cNvSpPr/>
          <p:nvPr/>
        </p:nvSpPr>
        <p:spPr>
          <a:xfrm>
            <a:off x="287640" y="333720"/>
            <a:ext cx="9446400" cy="55760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es-AR" sz="2400" spc="-1" strike="noStrike">
                <a:solidFill>
                  <a:srgbClr val="000000"/>
                </a:solidFill>
                <a:latin typeface="Arial"/>
                <a:ea typeface="DejaVu Sans"/>
              </a:rPr>
              <a:t>Barbara J. Shapiro (2003) en su libro “</a:t>
            </a:r>
            <a:r>
              <a:rPr b="0" lang="es-AR" sz="2400" spc="-1" strike="noStrike">
                <a:solidFill>
                  <a:srgbClr val="000000"/>
                </a:solidFill>
                <a:latin typeface="Arial"/>
                <a:ea typeface="DejaVu Sans"/>
              </a:rPr>
              <a:t>Una cultura de hechos</a:t>
            </a:r>
            <a:r>
              <a:rPr b="0" lang="es-AR" sz="2400" spc="-1" strike="noStrike">
                <a:solidFill>
                  <a:srgbClr val="000000"/>
                </a:solidFill>
                <a:latin typeface="Arial"/>
                <a:ea typeface="DejaVu Sans"/>
              </a:rPr>
              <a:t>” traza el origen del concepto de “hecho” y sus transformaciones. Si bien el concepto de “hecho” y el de “dato” no son intercambiables,</a:t>
            </a:r>
            <a:endParaRPr b="0" lang="es-AR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s-AR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s-AR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AR" sz="2400" spc="-1" strike="noStrike">
                <a:solidFill>
                  <a:srgbClr val="000000"/>
                </a:solidFill>
                <a:latin typeface="Arial"/>
                <a:ea typeface="Times New Roman"/>
              </a:rPr>
              <a:t>El concepto de </a:t>
            </a:r>
            <a:r>
              <a:rPr b="0" lang="es-AR" sz="2400" spc="-1" strike="noStrike">
                <a:solidFill>
                  <a:srgbClr val="000000"/>
                </a:solidFill>
                <a:latin typeface="Arial"/>
                <a:ea typeface="Times New Roman"/>
              </a:rPr>
              <a:t>hecho</a:t>
            </a:r>
            <a:r>
              <a:rPr b="0" lang="es-AR" sz="2400" spc="-1" strike="noStrike">
                <a:solidFill>
                  <a:srgbClr val="000000"/>
                </a:solidFill>
                <a:latin typeface="Arial"/>
                <a:ea typeface="Times New Roman"/>
              </a:rPr>
              <a:t> de desarrolló en el mundo cultural e intelectual inglés en el período </a:t>
            </a:r>
            <a:r>
              <a:rPr b="0" lang="es-AR" sz="2400" spc="-1" strike="noStrike">
                <a:solidFill>
                  <a:srgbClr val="000000"/>
                </a:solidFill>
                <a:latin typeface="Arial"/>
                <a:ea typeface="Times New Roman"/>
              </a:rPr>
              <a:t>moderno</a:t>
            </a:r>
            <a:r>
              <a:rPr b="0" lang="es-AR" sz="2400" spc="-1" strike="noStrike">
                <a:solidFill>
                  <a:srgbClr val="000000"/>
                </a:solidFill>
                <a:latin typeface="Arial"/>
                <a:ea typeface="Times New Roman"/>
              </a:rPr>
              <a:t> y está relacionado con la tradición legal inglesa (common law) y atraviesa a las demás disciplinas.</a:t>
            </a:r>
            <a:endParaRPr b="0" lang="es-AR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s-AR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s-AR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s-AR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AR" sz="2400" spc="-1" strike="noStrike">
                <a:solidFill>
                  <a:srgbClr val="000000"/>
                </a:solidFill>
                <a:latin typeface="Arial"/>
                <a:ea typeface="Times New Roman"/>
              </a:rPr>
              <a:t> </a:t>
            </a:r>
            <a:endParaRPr b="0" lang="es-AR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s-AR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AR" sz="2400" spc="-1" strike="noStrike">
                <a:solidFill>
                  <a:srgbClr val="000000"/>
                </a:solidFill>
                <a:latin typeface="Arial"/>
                <a:ea typeface="Times New Roman"/>
              </a:rPr>
              <a:t> </a:t>
            </a:r>
            <a:endParaRPr b="0" lang="es-AR" sz="2400" spc="-1" strike="noStrike">
              <a:latin typeface="Arial"/>
            </a:endParaRPr>
          </a:p>
        </p:txBody>
      </p:sp>
      <p:sp>
        <p:nvSpPr>
          <p:cNvPr id="193" name="CustomShape 2"/>
          <p:cNvSpPr/>
          <p:nvPr/>
        </p:nvSpPr>
        <p:spPr>
          <a:xfrm>
            <a:off x="3167640" y="3743280"/>
            <a:ext cx="6623280" cy="913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es-AR" sz="1800" spc="-1" strike="noStrike">
                <a:latin typeface="Arial"/>
              </a:rPr>
              <a:t>El sistema de Derecho anglosajón se basa, sobre todo, en el análisis de las sentencias judiciales dictadas por el mismo tribunal o alguno de sus tribunales superiores </a:t>
            </a:r>
            <a:endParaRPr b="0" lang="es-AR" sz="1800" spc="-1" strike="noStrike">
              <a:latin typeface="Arial"/>
            </a:endParaRPr>
          </a:p>
        </p:txBody>
      </p:sp>
      <p:pic>
        <p:nvPicPr>
          <p:cNvPr id="194" name="" descr=""/>
          <p:cNvPicPr/>
          <p:nvPr/>
        </p:nvPicPr>
        <p:blipFill>
          <a:blip r:embed="rId1"/>
          <a:stretch/>
        </p:blipFill>
        <p:spPr>
          <a:xfrm>
            <a:off x="537840" y="3804480"/>
            <a:ext cx="2125440" cy="137844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CustomShape 1"/>
          <p:cNvSpPr/>
          <p:nvPr/>
        </p:nvSpPr>
        <p:spPr>
          <a:xfrm>
            <a:off x="215640" y="215640"/>
            <a:ext cx="9502920" cy="3747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es-AR" sz="2400" spc="-1" strike="noStrike">
                <a:solidFill>
                  <a:srgbClr val="000000"/>
                </a:solidFill>
                <a:latin typeface="Arial"/>
                <a:ea typeface="Times New Roman"/>
              </a:rPr>
              <a:t>En el </a:t>
            </a:r>
            <a:r>
              <a:rPr b="0" lang="es-AR" sz="2400" spc="-1" strike="noStrike">
                <a:solidFill>
                  <a:srgbClr val="000000"/>
                </a:solidFill>
                <a:latin typeface="Arial"/>
                <a:ea typeface="Times New Roman"/>
              </a:rPr>
              <a:t>siglo XVIII</a:t>
            </a:r>
            <a:r>
              <a:rPr b="0" lang="es-AR" sz="2400" spc="-1" strike="noStrike">
                <a:solidFill>
                  <a:srgbClr val="000000"/>
                </a:solidFill>
                <a:latin typeface="Arial"/>
                <a:ea typeface="Times New Roman"/>
              </a:rPr>
              <a:t> se conforma un cuerpo de autores de la naciente ciencia y filosofía que contribuyen a modelar este concepto. </a:t>
            </a:r>
            <a:r>
              <a:rPr b="0" lang="es-AR" sz="2400" spc="-1" strike="noStrike">
                <a:solidFill>
                  <a:srgbClr val="000000"/>
                </a:solidFill>
                <a:latin typeface="Arial"/>
                <a:ea typeface="Times New Roman"/>
              </a:rPr>
              <a:t>Francis Bacon</a:t>
            </a:r>
            <a:r>
              <a:rPr b="0" lang="es-AR" sz="2400" spc="-1" strike="noStrike">
                <a:solidFill>
                  <a:srgbClr val="000000"/>
                </a:solidFill>
                <a:latin typeface="Arial"/>
                <a:ea typeface="Times New Roman"/>
              </a:rPr>
              <a:t>, abogado (lawyer), historiador y filósofo natural contribuyó al pasaje del concepto de “</a:t>
            </a:r>
            <a:r>
              <a:rPr b="0" lang="es-AR" sz="2400" spc="-1" strike="noStrike">
                <a:solidFill>
                  <a:srgbClr val="000000"/>
                </a:solidFill>
                <a:latin typeface="Arial"/>
                <a:ea typeface="Times New Roman"/>
              </a:rPr>
              <a:t>hecho</a:t>
            </a:r>
            <a:r>
              <a:rPr b="0" lang="es-AR" sz="2400" spc="-1" strike="noStrike">
                <a:solidFill>
                  <a:srgbClr val="000000"/>
                </a:solidFill>
                <a:latin typeface="Arial"/>
                <a:ea typeface="Times New Roman"/>
              </a:rPr>
              <a:t>” (</a:t>
            </a:r>
            <a:r>
              <a:rPr b="0" i="1" lang="es-AR" sz="2400" spc="-1" strike="noStrike">
                <a:solidFill>
                  <a:srgbClr val="000000"/>
                </a:solidFill>
                <a:latin typeface="Arial"/>
                <a:ea typeface="Times New Roman"/>
              </a:rPr>
              <a:t>matter of fact</a:t>
            </a:r>
            <a:r>
              <a:rPr b="0" lang="es-AR" sz="2400" spc="-1" strike="noStrike">
                <a:solidFill>
                  <a:srgbClr val="000000"/>
                </a:solidFill>
                <a:latin typeface="Arial"/>
                <a:ea typeface="Times New Roman"/>
              </a:rPr>
              <a:t>) a la comunidad de la filosofía natural y experimental a la nueva generación. También tenemos el rol de </a:t>
            </a:r>
            <a:r>
              <a:rPr b="0" lang="es-AR" sz="2400" spc="-1" strike="noStrike">
                <a:solidFill>
                  <a:srgbClr val="000000"/>
                </a:solidFill>
                <a:latin typeface="Arial"/>
                <a:ea typeface="Times New Roman"/>
              </a:rPr>
              <a:t>Locke</a:t>
            </a:r>
            <a:r>
              <a:rPr b="0" lang="es-AR" sz="2400" spc="-1" strike="noStrike">
                <a:solidFill>
                  <a:srgbClr val="000000"/>
                </a:solidFill>
                <a:latin typeface="Arial"/>
                <a:ea typeface="Times New Roman"/>
              </a:rPr>
              <a:t> en establecer la noción de hecho como una categoría universal no de una disciplina particular</a:t>
            </a:r>
            <a:endParaRPr b="0" lang="es-AR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s-AR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AR" sz="2400" spc="-1" strike="noStrike">
                <a:solidFill>
                  <a:srgbClr val="000000"/>
                </a:solidFill>
                <a:latin typeface="Arial"/>
                <a:ea typeface="Times New Roman"/>
              </a:rPr>
              <a:t>El primer uso de la patabra “</a:t>
            </a:r>
            <a:r>
              <a:rPr b="0" i="1" lang="es-AR" sz="2400" spc="-1" strike="noStrike">
                <a:solidFill>
                  <a:srgbClr val="000000"/>
                </a:solidFill>
                <a:latin typeface="Arial"/>
                <a:ea typeface="Times New Roman"/>
              </a:rPr>
              <a:t>data</a:t>
            </a:r>
            <a:r>
              <a:rPr b="0" lang="es-AR" sz="2400" spc="-1" strike="noStrike">
                <a:solidFill>
                  <a:srgbClr val="000000"/>
                </a:solidFill>
                <a:latin typeface="Arial"/>
                <a:ea typeface="Times New Roman"/>
              </a:rPr>
              <a:t>” en inglés (plural del latín </a:t>
            </a:r>
            <a:r>
              <a:rPr b="0" i="1" lang="es-AR" sz="2400" spc="-1" strike="noStrike">
                <a:solidFill>
                  <a:srgbClr val="000000"/>
                </a:solidFill>
                <a:latin typeface="Arial"/>
                <a:ea typeface="Times New Roman"/>
              </a:rPr>
              <a:t>datum) </a:t>
            </a:r>
            <a:r>
              <a:rPr b="0" lang="es-AR" sz="2400" spc="-1" strike="noStrike">
                <a:solidFill>
                  <a:srgbClr val="000000"/>
                </a:solidFill>
                <a:latin typeface="Arial"/>
                <a:ea typeface="Times New Roman"/>
              </a:rPr>
              <a:t>lo podemos encontrar de la década de 1640.</a:t>
            </a:r>
            <a:endParaRPr b="0" lang="es-AR" sz="2400" spc="-1" strike="noStrike">
              <a:latin typeface="Arial"/>
            </a:endParaRPr>
          </a:p>
        </p:txBody>
      </p:sp>
      <p:pic>
        <p:nvPicPr>
          <p:cNvPr id="196" name="" descr=""/>
          <p:cNvPicPr/>
          <p:nvPr/>
        </p:nvPicPr>
        <p:blipFill>
          <a:blip r:embed="rId1"/>
          <a:stretch/>
        </p:blipFill>
        <p:spPr>
          <a:xfrm>
            <a:off x="3306600" y="3983400"/>
            <a:ext cx="1157400" cy="1416600"/>
          </a:xfrm>
          <a:prstGeom prst="rect">
            <a:avLst/>
          </a:prstGeom>
          <a:ln>
            <a:noFill/>
          </a:ln>
        </p:spPr>
      </p:pic>
      <p:pic>
        <p:nvPicPr>
          <p:cNvPr id="197" name="" descr=""/>
          <p:cNvPicPr/>
          <p:nvPr/>
        </p:nvPicPr>
        <p:blipFill>
          <a:blip r:embed="rId2"/>
          <a:stretch/>
        </p:blipFill>
        <p:spPr>
          <a:xfrm>
            <a:off x="1208160" y="3962880"/>
            <a:ext cx="1150920" cy="143712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8" name="Object 1"/>
          <p:cNvGraphicFramePr/>
          <p:nvPr/>
        </p:nvGraphicFramePr>
        <p:xfrm>
          <a:off x="-30657240" y="936000"/>
          <a:ext cx="50816880" cy="7567920"/>
        </p:xfrm>
        <a:graphic>
          <a:graphicData uri="http://schemas.openxmlformats.org/presentationml/2006/ole">
            <p:oleObj progId="Word.Document.12" r:id="rId1" spid="">
              <p:embed/>
              <p:pic>
                <p:nvPicPr>
                  <p:cNvPr id="199" name="" descr=""/>
                  <p:cNvPicPr/>
                  <p:nvPr/>
                </p:nvPicPr>
                <p:blipFill>
                  <a:blip r:embed="rId2"/>
                  <a:stretch/>
                </p:blipFill>
                <p:spPr>
                  <a:xfrm>
                    <a:off x="-30657240" y="936000"/>
                    <a:ext cx="50816880" cy="7567920"/>
                  </a:xfrm>
                  <a:prstGeom prst="rect">
                    <a:avLst/>
                  </a:prstGeom>
                  <a:ln>
                    <a:noFill/>
                  </a:ln>
                </p:spPr>
              </p:pic>
            </p:oleObj>
          </a:graphicData>
        </a:graphic>
      </p:graphicFrame>
      <p:pic>
        <p:nvPicPr>
          <p:cNvPr id="200" name="" descr=""/>
          <p:cNvPicPr/>
          <p:nvPr/>
        </p:nvPicPr>
        <p:blipFill>
          <a:blip r:embed="rId3"/>
          <a:stretch/>
        </p:blipFill>
        <p:spPr>
          <a:xfrm>
            <a:off x="351360" y="184680"/>
            <a:ext cx="1827360" cy="1598400"/>
          </a:xfrm>
          <a:prstGeom prst="rect">
            <a:avLst/>
          </a:prstGeom>
          <a:ln>
            <a:noFill/>
          </a:ln>
        </p:spPr>
      </p:pic>
      <p:sp>
        <p:nvSpPr>
          <p:cNvPr id="201" name="CustomShape 2"/>
          <p:cNvSpPr/>
          <p:nvPr/>
        </p:nvSpPr>
        <p:spPr>
          <a:xfrm>
            <a:off x="130680" y="2376000"/>
            <a:ext cx="9498960" cy="30157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es-AR" sz="2400" spc="-1" strike="noStrike">
                <a:latin typeface="Arial"/>
              </a:rPr>
              <a:t>Escudero (2019, pág. 61) lo explica de la siguiente manera:</a:t>
            </a:r>
            <a:endParaRPr b="0" lang="es-AR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s-AR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AR" sz="2400" spc="-1" strike="noStrike">
                <a:latin typeface="Arial"/>
              </a:rPr>
              <a:t>"big data son “</a:t>
            </a:r>
            <a:r>
              <a:rPr b="0" lang="es-AR" sz="2400" spc="-1" strike="noStrike">
                <a:latin typeface="Arial"/>
              </a:rPr>
              <a:t>datos masivos</a:t>
            </a:r>
            <a:r>
              <a:rPr b="0" lang="es-AR" sz="2400" spc="-1" strike="noStrike">
                <a:latin typeface="Arial"/>
              </a:rPr>
              <a:t>”. Pero en realidad se refiere al volumen y tipo de datos </a:t>
            </a:r>
            <a:r>
              <a:rPr b="0" lang="es-AR" sz="2400" spc="-1" strike="noStrike">
                <a:latin typeface="Arial"/>
              </a:rPr>
              <a:t>provenientes de la interacción</a:t>
            </a:r>
            <a:r>
              <a:rPr b="0" lang="es-AR" sz="2400" spc="-1" strike="noStrike">
                <a:latin typeface="Arial"/>
              </a:rPr>
              <a:t> con dispositivos interconectados, como teléfonos celulares, tarjetas de crédito, cajeros automáticos, relojes inteligentes, computadoras personales, dispositivos de GPS y cualquier objeto capaz de producir información y enviarla electrónicamente"</a:t>
            </a:r>
            <a:endParaRPr b="0" lang="es-AR" sz="2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2" name="" descr=""/>
          <p:cNvPicPr/>
          <p:nvPr/>
        </p:nvPicPr>
        <p:blipFill>
          <a:blip r:embed="rId1"/>
          <a:stretch/>
        </p:blipFill>
        <p:spPr>
          <a:xfrm>
            <a:off x="647640" y="2519640"/>
            <a:ext cx="9286920" cy="1078920"/>
          </a:xfrm>
          <a:prstGeom prst="rect">
            <a:avLst/>
          </a:prstGeom>
          <a:ln>
            <a:noFill/>
          </a:ln>
        </p:spPr>
      </p:pic>
      <p:pic>
        <p:nvPicPr>
          <p:cNvPr id="203" name="" descr=""/>
          <p:cNvPicPr/>
          <p:nvPr/>
        </p:nvPicPr>
        <p:blipFill>
          <a:blip r:embed="rId2"/>
          <a:stretch/>
        </p:blipFill>
        <p:spPr>
          <a:xfrm>
            <a:off x="744840" y="732240"/>
            <a:ext cx="2421720" cy="121032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" name="" descr=""/>
          <p:cNvPicPr/>
          <p:nvPr/>
        </p:nvPicPr>
        <p:blipFill>
          <a:blip r:embed="rId1"/>
          <a:stretch/>
        </p:blipFill>
        <p:spPr>
          <a:xfrm>
            <a:off x="1234800" y="215640"/>
            <a:ext cx="7475040" cy="3880080"/>
          </a:xfrm>
          <a:prstGeom prst="rect">
            <a:avLst/>
          </a:prstGeom>
          <a:ln>
            <a:noFill/>
          </a:ln>
        </p:spPr>
      </p:pic>
      <p:sp>
        <p:nvSpPr>
          <p:cNvPr id="205" name="CustomShape 1"/>
          <p:cNvSpPr/>
          <p:nvPr/>
        </p:nvSpPr>
        <p:spPr>
          <a:xfrm>
            <a:off x="287640" y="4319280"/>
            <a:ext cx="9646920" cy="1187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es-AR" sz="2400" spc="-1" strike="noStrike">
                <a:solidFill>
                  <a:srgbClr val="000000"/>
                </a:solidFill>
                <a:latin typeface="Arial"/>
                <a:ea typeface="AdvOT3c2d9f11"/>
              </a:rPr>
              <a:t>Cantidad de información promedio (en kilobytes, kB) de los documentos publicados en Philosophical Transactions por década, 1670–1879.</a:t>
            </a:r>
            <a:endParaRPr b="0" lang="es-AR" sz="2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" name="" descr=""/>
          <p:cNvPicPr/>
          <p:nvPr/>
        </p:nvPicPr>
        <p:blipFill>
          <a:blip r:embed="rId1"/>
          <a:stretch/>
        </p:blipFill>
        <p:spPr>
          <a:xfrm>
            <a:off x="1007640" y="209520"/>
            <a:ext cx="8114400" cy="4108320"/>
          </a:xfrm>
          <a:prstGeom prst="rect">
            <a:avLst/>
          </a:prstGeom>
          <a:ln>
            <a:noFill/>
          </a:ln>
        </p:spPr>
      </p:pic>
      <p:sp>
        <p:nvSpPr>
          <p:cNvPr id="207" name="CustomShape 1"/>
          <p:cNvSpPr/>
          <p:nvPr/>
        </p:nvSpPr>
        <p:spPr>
          <a:xfrm>
            <a:off x="288000" y="4536000"/>
            <a:ext cx="9718920" cy="8211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es-AR" sz="2400" spc="-1" strike="noStrike">
                <a:solidFill>
                  <a:srgbClr val="000000"/>
                </a:solidFill>
                <a:latin typeface="Arial"/>
                <a:ea typeface="DejaVu Sans"/>
              </a:rPr>
              <a:t>Número de ocurrencias del término </a:t>
            </a:r>
            <a:r>
              <a:rPr b="0" lang="es-AR" sz="2400" spc="-1" strike="noStrike">
                <a:solidFill>
                  <a:srgbClr val="000000"/>
                </a:solidFill>
                <a:latin typeface="Arial"/>
                <a:ea typeface="AdvOT3c2d9f11+20"/>
              </a:rPr>
              <a:t>‘data’ en las </a:t>
            </a:r>
            <a:r>
              <a:rPr b="0" lang="es-AR" sz="2400" spc="-1" strike="noStrike">
                <a:solidFill>
                  <a:srgbClr val="000000"/>
                </a:solidFill>
                <a:latin typeface="Arial"/>
                <a:ea typeface="AdvOT21bf1298.I"/>
              </a:rPr>
              <a:t>Philosophical Transactions por década, 1670</a:t>
            </a:r>
            <a:r>
              <a:rPr b="0" lang="es-AR" sz="2400" spc="-1" strike="noStrike">
                <a:solidFill>
                  <a:srgbClr val="000000"/>
                </a:solidFill>
                <a:latin typeface="Arial"/>
                <a:ea typeface="AdvOT3c2d9f11+20"/>
              </a:rPr>
              <a:t>–</a:t>
            </a:r>
            <a:r>
              <a:rPr b="0" lang="es-AR" sz="2400" spc="-1" strike="noStrike">
                <a:solidFill>
                  <a:srgbClr val="000000"/>
                </a:solidFill>
                <a:latin typeface="Arial"/>
                <a:ea typeface="AdvOT3c2d9f11"/>
              </a:rPr>
              <a:t>1879.</a:t>
            </a:r>
            <a:endParaRPr b="0" lang="es-AR" sz="2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8" name="" descr=""/>
          <p:cNvPicPr/>
          <p:nvPr/>
        </p:nvPicPr>
        <p:blipFill>
          <a:blip r:embed="rId1"/>
          <a:stretch/>
        </p:blipFill>
        <p:spPr>
          <a:xfrm>
            <a:off x="1079640" y="196920"/>
            <a:ext cx="8215920" cy="4264560"/>
          </a:xfrm>
          <a:prstGeom prst="rect">
            <a:avLst/>
          </a:prstGeom>
          <a:ln>
            <a:noFill/>
          </a:ln>
        </p:spPr>
      </p:pic>
      <p:sp>
        <p:nvSpPr>
          <p:cNvPr id="209" name="CustomShape 1"/>
          <p:cNvSpPr/>
          <p:nvPr/>
        </p:nvSpPr>
        <p:spPr>
          <a:xfrm>
            <a:off x="288720" y="4428360"/>
            <a:ext cx="9645840" cy="11869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es-AR" sz="2400" spc="-1" strike="noStrike">
                <a:solidFill>
                  <a:srgbClr val="000000"/>
                </a:solidFill>
                <a:latin typeface="Arial"/>
                <a:ea typeface="AdvOT3c2d9f11"/>
              </a:rPr>
              <a:t>Número de ocurrencias del término </a:t>
            </a:r>
            <a:r>
              <a:rPr b="0" lang="es-AR" sz="2400" spc="-1" strike="noStrike">
                <a:solidFill>
                  <a:srgbClr val="000000"/>
                </a:solidFill>
                <a:latin typeface="Arial"/>
                <a:ea typeface="AdvOT3c2d9f11+20"/>
              </a:rPr>
              <a:t>‘</a:t>
            </a:r>
            <a:r>
              <a:rPr b="0" lang="es-AR" sz="2400" spc="-1" strike="noStrike">
                <a:solidFill>
                  <a:srgbClr val="000000"/>
                </a:solidFill>
                <a:latin typeface="Arial"/>
                <a:ea typeface="AdvOT3c2d9f11"/>
              </a:rPr>
              <a:t>data</a:t>
            </a:r>
            <a:r>
              <a:rPr b="0" lang="es-AR" sz="2400" spc="-1" strike="noStrike">
                <a:solidFill>
                  <a:srgbClr val="000000"/>
                </a:solidFill>
                <a:latin typeface="Arial"/>
                <a:ea typeface="AdvOT3c2d9f11+20"/>
              </a:rPr>
              <a:t>’ en </a:t>
            </a:r>
            <a:r>
              <a:rPr b="0" lang="es-AR" sz="2400" spc="-1" strike="noStrike">
                <a:solidFill>
                  <a:srgbClr val="000000"/>
                </a:solidFill>
                <a:latin typeface="Arial"/>
                <a:ea typeface="AdvOT21bf1298.I"/>
              </a:rPr>
              <a:t>Philosophical Transactions por década</a:t>
            </a:r>
            <a:r>
              <a:rPr b="0" lang="es-AR" sz="2400" spc="-1" strike="noStrike">
                <a:solidFill>
                  <a:srgbClr val="000000"/>
                </a:solidFill>
                <a:latin typeface="Arial"/>
                <a:ea typeface="AdvOT3c2d9f11"/>
              </a:rPr>
              <a:t>, 1670</a:t>
            </a:r>
            <a:r>
              <a:rPr b="0" lang="es-AR" sz="2400" spc="-1" strike="noStrike">
                <a:solidFill>
                  <a:srgbClr val="000000"/>
                </a:solidFill>
                <a:latin typeface="Arial"/>
                <a:ea typeface="AdvOT3c2d9f11+20"/>
              </a:rPr>
              <a:t>–</a:t>
            </a:r>
            <a:r>
              <a:rPr b="0" lang="es-AR" sz="2400" spc="-1" strike="noStrike">
                <a:solidFill>
                  <a:srgbClr val="000000"/>
                </a:solidFill>
                <a:latin typeface="Arial"/>
                <a:ea typeface="AdvOT3c2d9f11"/>
              </a:rPr>
              <a:t>1879, distinguiendo entre uso sustantivo y no sustantivo</a:t>
            </a:r>
            <a:endParaRPr b="0" lang="es-AR" sz="2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0" name="" descr=""/>
          <p:cNvPicPr/>
          <p:nvPr/>
        </p:nvPicPr>
        <p:blipFill>
          <a:blip r:embed="rId1"/>
          <a:stretch/>
        </p:blipFill>
        <p:spPr>
          <a:xfrm>
            <a:off x="71640" y="60480"/>
            <a:ext cx="6349680" cy="5667480"/>
          </a:xfrm>
          <a:prstGeom prst="rect">
            <a:avLst/>
          </a:prstGeom>
          <a:ln>
            <a:noFill/>
          </a:ln>
        </p:spPr>
      </p:pic>
      <p:sp>
        <p:nvSpPr>
          <p:cNvPr id="211" name="CustomShape 1"/>
          <p:cNvSpPr/>
          <p:nvPr/>
        </p:nvSpPr>
        <p:spPr>
          <a:xfrm>
            <a:off x="6767280" y="216000"/>
            <a:ext cx="2878200" cy="52740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es-AR" sz="2000" spc="-1" strike="noStrike">
                <a:solidFill>
                  <a:srgbClr val="000000"/>
                </a:solidFill>
                <a:latin typeface="Arial"/>
                <a:ea typeface="AdvOT3c2d9f11"/>
              </a:rPr>
              <a:t>Ejemplo de tempranas formas de representación de datos.</a:t>
            </a:r>
            <a:endParaRPr b="0" lang="es-AR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s-AR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AR" sz="2000" spc="-1" strike="noStrike">
                <a:solidFill>
                  <a:srgbClr val="000000"/>
                </a:solidFill>
                <a:latin typeface="Arial"/>
                <a:ea typeface="AdvOT3c2d9f11"/>
              </a:rPr>
              <a:t>Tabla en el artículo Daines Barrington</a:t>
            </a:r>
            <a:r>
              <a:rPr b="0" lang="es-AR" sz="2000" spc="-1" strike="noStrike">
                <a:solidFill>
                  <a:srgbClr val="000000"/>
                </a:solidFill>
                <a:latin typeface="Arial"/>
                <a:ea typeface="AdvOT3c2d9f11+20"/>
              </a:rPr>
              <a:t>’</a:t>
            </a:r>
            <a:r>
              <a:rPr b="0" lang="es-AR" sz="2000" spc="-1" strike="noStrike">
                <a:solidFill>
                  <a:srgbClr val="000000"/>
                </a:solidFill>
                <a:latin typeface="Arial"/>
                <a:ea typeface="AdvOT3c2d9f11"/>
              </a:rPr>
              <a:t>s 1773, </a:t>
            </a:r>
            <a:r>
              <a:rPr b="0" lang="es-AR" sz="2000" spc="-1" strike="noStrike">
                <a:solidFill>
                  <a:srgbClr val="000000"/>
                </a:solidFill>
                <a:latin typeface="Arial"/>
                <a:ea typeface="AdvOT3c2d9f11+20"/>
              </a:rPr>
              <a:t>‘</a:t>
            </a:r>
            <a:r>
              <a:rPr b="0" lang="es-AR" sz="2000" spc="-1" strike="noStrike">
                <a:solidFill>
                  <a:srgbClr val="000000"/>
                </a:solidFill>
                <a:latin typeface="Arial"/>
                <a:ea typeface="AdvOT3c2d9f11"/>
              </a:rPr>
              <a:t>Experiments and observations on the singing of birds</a:t>
            </a:r>
            <a:r>
              <a:rPr b="0" lang="es-AR" sz="2000" spc="-1" strike="noStrike">
                <a:solidFill>
                  <a:srgbClr val="000000"/>
                </a:solidFill>
                <a:latin typeface="Arial"/>
                <a:ea typeface="AdvOT3c2d9f11+20"/>
              </a:rPr>
              <a:t>’ </a:t>
            </a:r>
            <a:r>
              <a:rPr b="0" lang="es-AR" sz="2000" spc="-1" strike="noStrike">
                <a:solidFill>
                  <a:srgbClr val="000000"/>
                </a:solidFill>
                <a:latin typeface="Arial"/>
                <a:ea typeface="AdvOT3c2d9f11"/>
              </a:rPr>
              <a:t>(p. 282),</a:t>
            </a:r>
            <a:endParaRPr b="0" lang="es-AR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AR" sz="2000" spc="-1" strike="noStrike">
                <a:solidFill>
                  <a:srgbClr val="000000"/>
                </a:solidFill>
                <a:latin typeface="Arial"/>
                <a:ea typeface="AdvOT3c2d9f11"/>
              </a:rPr>
              <a:t>Para facilitar la comparación del canto de pájaros. Se evalúa en escala de 0</a:t>
            </a:r>
            <a:r>
              <a:rPr b="0" lang="es-AR" sz="2000" spc="-1" strike="noStrike">
                <a:solidFill>
                  <a:srgbClr val="000000"/>
                </a:solidFill>
                <a:latin typeface="Arial"/>
                <a:ea typeface="AdvOT3c2d9f11+20"/>
              </a:rPr>
              <a:t>–</a:t>
            </a:r>
            <a:r>
              <a:rPr b="0" lang="es-AR" sz="2000" spc="-1" strike="noStrike">
                <a:solidFill>
                  <a:srgbClr val="000000"/>
                </a:solidFill>
                <a:latin typeface="Arial"/>
                <a:ea typeface="AdvOT3c2d9f11"/>
              </a:rPr>
              <a:t>20, donde 20 es la perfección.</a:t>
            </a:r>
            <a:endParaRPr b="0" lang="es-AR" sz="2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729fc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2" name="" descr=""/>
          <p:cNvPicPr/>
          <p:nvPr/>
        </p:nvPicPr>
        <p:blipFill>
          <a:blip r:embed="rId1"/>
          <a:stretch/>
        </p:blipFill>
        <p:spPr>
          <a:xfrm>
            <a:off x="4247640" y="2015640"/>
            <a:ext cx="5698800" cy="3351600"/>
          </a:xfrm>
          <a:prstGeom prst="rect">
            <a:avLst/>
          </a:prstGeom>
          <a:ln>
            <a:noFill/>
          </a:ln>
        </p:spPr>
      </p:pic>
      <p:pic>
        <p:nvPicPr>
          <p:cNvPr id="213" name="" descr=""/>
          <p:cNvPicPr/>
          <p:nvPr/>
        </p:nvPicPr>
        <p:blipFill>
          <a:blip r:embed="rId2"/>
          <a:stretch/>
        </p:blipFill>
        <p:spPr>
          <a:xfrm>
            <a:off x="215640" y="143640"/>
            <a:ext cx="5698800" cy="335160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CustomShape 1"/>
          <p:cNvSpPr/>
          <p:nvPr/>
        </p:nvSpPr>
        <p:spPr>
          <a:xfrm>
            <a:off x="170640" y="4103280"/>
            <a:ext cx="9740520" cy="1461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es-AR" sz="1800" spc="-1" strike="noStrike">
                <a:solidFill>
                  <a:srgbClr val="000000"/>
                </a:solidFill>
                <a:latin typeface="Arial"/>
                <a:ea typeface="DejaVu Sans"/>
              </a:rPr>
              <a:t>Ilustración de la </a:t>
            </a:r>
            <a:r>
              <a:rPr b="0" lang="es-AR" sz="1800" spc="-1" strike="noStrike">
                <a:solidFill>
                  <a:srgbClr val="000000"/>
                </a:solidFill>
                <a:latin typeface="Arial"/>
                <a:ea typeface="DejaVu Sans"/>
              </a:rPr>
              <a:t>pirámide DIKW</a:t>
            </a:r>
            <a:r>
              <a:rPr b="0" lang="es-AR" sz="1800" spc="-1" strike="noStrike">
                <a:solidFill>
                  <a:srgbClr val="000000"/>
                </a:solidFill>
                <a:latin typeface="Arial"/>
                <a:ea typeface="DejaVu Sans"/>
              </a:rPr>
              <a:t> mostrando la </a:t>
            </a:r>
            <a:r>
              <a:rPr b="0" lang="es-AR" sz="1800" spc="-1" strike="noStrike">
                <a:solidFill>
                  <a:srgbClr val="000000"/>
                </a:solidFill>
                <a:latin typeface="Arial"/>
                <a:ea typeface="DejaVu Sans"/>
              </a:rPr>
              <a:t>cooperación entre Big Data y los modelos</a:t>
            </a:r>
            <a:r>
              <a:rPr b="0" lang="es-AR" sz="1800" spc="-1" strike="noStrike">
                <a:solidFill>
                  <a:srgbClr val="000000"/>
                </a:solidFill>
                <a:latin typeface="Arial"/>
                <a:ea typeface="DejaVu Sans"/>
              </a:rPr>
              <a:t>. Muestra cómo ‘data’, cuando se pone en contexto, conduce a ‘información’; analizando la ‘información’ se obtiene ‘conocimiento’; el ‘conocimiento’ obtenido puede ser comprendido profundamente hipotetizando un modelo para su causa subyacente conduciendo a la ‘sabiduría’ la cual puede ser usada para optimizar el modelo repitiendo el proceso.</a:t>
            </a:r>
            <a:endParaRPr b="0" lang="es-AR" sz="1800" spc="-1" strike="noStrike">
              <a:latin typeface="Arial"/>
            </a:endParaRPr>
          </a:p>
        </p:txBody>
      </p:sp>
      <p:pic>
        <p:nvPicPr>
          <p:cNvPr id="215" name="" descr=""/>
          <p:cNvPicPr/>
          <p:nvPr/>
        </p:nvPicPr>
        <p:blipFill>
          <a:blip r:embed="rId1"/>
          <a:stretch/>
        </p:blipFill>
        <p:spPr>
          <a:xfrm>
            <a:off x="1367640" y="92520"/>
            <a:ext cx="7039080" cy="393768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CustomShape 1"/>
          <p:cNvSpPr/>
          <p:nvPr/>
        </p:nvSpPr>
        <p:spPr>
          <a:xfrm>
            <a:off x="359640" y="287640"/>
            <a:ext cx="4895280" cy="46634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es-AR" sz="2000" spc="-1" strike="noStrike">
                <a:solidFill>
                  <a:srgbClr val="131413"/>
                </a:solidFill>
                <a:latin typeface="Arial"/>
                <a:ea typeface="HfgclyAdvTT50a2f13e.I"/>
              </a:rPr>
              <a:t>Las 3 V</a:t>
            </a:r>
            <a:r>
              <a:rPr b="1" lang="es-AR" sz="2000" spc="-1" strike="noStrike">
                <a:solidFill>
                  <a:srgbClr val="131413"/>
                </a:solidFill>
                <a:latin typeface="Arial"/>
                <a:ea typeface="PrqvmtAdvTT50a2f13e.I+20"/>
              </a:rPr>
              <a:t>’</a:t>
            </a:r>
            <a:r>
              <a:rPr b="1" lang="es-AR" sz="2000" spc="-1" strike="noStrike">
                <a:solidFill>
                  <a:srgbClr val="131413"/>
                </a:solidFill>
                <a:latin typeface="Arial"/>
                <a:ea typeface="HfgclyAdvTT50a2f13e.I"/>
              </a:rPr>
              <a:t>s del Big Data</a:t>
            </a:r>
            <a:r>
              <a:rPr b="1" lang="es-AR" sz="2000" spc="-1" strike="noStrike">
                <a:solidFill>
                  <a:srgbClr val="131413"/>
                </a:solidFill>
                <a:latin typeface="Arial"/>
                <a:ea typeface="GwlxtcAdvTT3713a231"/>
              </a:rPr>
              <a:t>: volumen, velocidad y variedad</a:t>
            </a:r>
            <a:endParaRPr b="0" lang="es-AR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AR" sz="2000" spc="-1" strike="noStrike">
                <a:solidFill>
                  <a:srgbClr val="131413"/>
                </a:solidFill>
                <a:latin typeface="Arial"/>
                <a:ea typeface="GwlxtcAdvTT3713a231"/>
              </a:rPr>
              <a:t>(Laney </a:t>
            </a:r>
            <a:r>
              <a:rPr b="0" lang="es-AR" sz="2000" spc="-1" strike="noStrike">
                <a:solidFill>
                  <a:srgbClr val="0000ff"/>
                </a:solidFill>
                <a:latin typeface="Arial"/>
                <a:ea typeface="GwlxtcAdvTT3713a231"/>
              </a:rPr>
              <a:t>2001</a:t>
            </a:r>
            <a:r>
              <a:rPr b="0" lang="es-AR" sz="2000" spc="-1" strike="noStrike">
                <a:solidFill>
                  <a:srgbClr val="131413"/>
                </a:solidFill>
                <a:latin typeface="Arial"/>
                <a:ea typeface="GwlxtcAdvTT3713a231"/>
              </a:rPr>
              <a:t>).</a:t>
            </a:r>
            <a:endParaRPr b="0" lang="es-AR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s-AR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s-AR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s-AR" sz="2000" spc="-1" strike="noStrike">
              <a:latin typeface="Arial"/>
            </a:endParaRPr>
          </a:p>
          <a:p>
            <a:pPr marL="216000" indent="-215640">
              <a:lnSpc>
                <a:spcPct val="100000"/>
              </a:lnSpc>
              <a:buClr>
                <a:srgbClr val="131413"/>
              </a:buClr>
              <a:buFont typeface="Wingdings" charset="2"/>
              <a:buChar char=""/>
            </a:pPr>
            <a:r>
              <a:rPr b="0" lang="es-AR" sz="2000" spc="-1" strike="noStrike">
                <a:solidFill>
                  <a:srgbClr val="131413"/>
                </a:solidFill>
                <a:latin typeface="Arial"/>
                <a:ea typeface="GwlxtcAdvTT3713a231"/>
              </a:rPr>
              <a:t> </a:t>
            </a:r>
            <a:r>
              <a:rPr b="0" lang="es-AR" sz="2000" spc="-1" strike="noStrike">
                <a:solidFill>
                  <a:srgbClr val="131413"/>
                </a:solidFill>
                <a:latin typeface="Arial"/>
                <a:ea typeface="GwlxtcAdvTT3713a231"/>
              </a:rPr>
              <a:t>Volumen</a:t>
            </a:r>
            <a:r>
              <a:rPr b="0" lang="es-AR" sz="2000" spc="-1" strike="noStrike">
                <a:solidFill>
                  <a:srgbClr val="131413"/>
                </a:solidFill>
                <a:latin typeface="Arial"/>
                <a:ea typeface="GwlxtcAdvTT3713a231"/>
              </a:rPr>
              <a:t> se refiere a la cantidad masiva de datos recolectados, </a:t>
            </a:r>
            <a:endParaRPr b="0" lang="es-AR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s-AR" sz="2000" spc="-1" strike="noStrike">
              <a:latin typeface="Arial"/>
            </a:endParaRPr>
          </a:p>
          <a:p>
            <a:pPr marL="216000" indent="-215640">
              <a:lnSpc>
                <a:spcPct val="100000"/>
              </a:lnSpc>
              <a:buClr>
                <a:srgbClr val="131413"/>
              </a:buClr>
              <a:buFont typeface="Wingdings" charset="2"/>
              <a:buChar char=""/>
            </a:pPr>
            <a:r>
              <a:rPr b="0" lang="es-AR" sz="2000" spc="-1" strike="noStrike">
                <a:solidFill>
                  <a:srgbClr val="131413"/>
                </a:solidFill>
                <a:latin typeface="Arial"/>
                <a:ea typeface="GwlxtcAdvTT3713a231"/>
              </a:rPr>
              <a:t>Velocidad</a:t>
            </a:r>
            <a:r>
              <a:rPr b="0" lang="es-AR" sz="2000" spc="-1" strike="noStrike">
                <a:solidFill>
                  <a:srgbClr val="131413"/>
                </a:solidFill>
                <a:latin typeface="Arial"/>
                <a:ea typeface="GwlxtcAdvTT3713a231"/>
              </a:rPr>
              <a:t> a la rapidez de la generación y análisis de datos, </a:t>
            </a:r>
            <a:endParaRPr b="0" lang="es-AR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s-AR" sz="2000" spc="-1" strike="noStrike">
              <a:latin typeface="Arial"/>
            </a:endParaRPr>
          </a:p>
          <a:p>
            <a:pPr marL="216000" indent="-215640">
              <a:lnSpc>
                <a:spcPct val="100000"/>
              </a:lnSpc>
              <a:buClr>
                <a:srgbClr val="131413"/>
              </a:buClr>
              <a:buFont typeface="Wingdings" charset="2"/>
              <a:buChar char=""/>
            </a:pPr>
            <a:r>
              <a:rPr b="0" lang="es-AR" sz="2000" spc="-1" strike="noStrike">
                <a:solidFill>
                  <a:srgbClr val="131413"/>
                </a:solidFill>
                <a:latin typeface="Arial"/>
                <a:ea typeface="GwlxtcAdvTT3713a231"/>
              </a:rPr>
              <a:t>Variedad</a:t>
            </a:r>
            <a:r>
              <a:rPr b="0" lang="es-AR" sz="2000" spc="-1" strike="noStrike">
                <a:solidFill>
                  <a:srgbClr val="131413"/>
                </a:solidFill>
                <a:latin typeface="Arial"/>
                <a:ea typeface="GwlxtcAdvTT3713a231"/>
              </a:rPr>
              <a:t> a la heterogeneidad estructural de los datos</a:t>
            </a:r>
            <a:endParaRPr b="0" lang="es-AR" sz="2000" spc="-1" strike="noStrike">
              <a:latin typeface="Arial"/>
            </a:endParaRPr>
          </a:p>
          <a:p>
            <a:pPr marL="216000" indent="-215640">
              <a:lnSpc>
                <a:spcPct val="100000"/>
              </a:lnSpc>
              <a:buClr>
                <a:srgbClr val="131413"/>
              </a:buClr>
              <a:buFont typeface="Wingdings" charset="2"/>
              <a:buChar char=""/>
            </a:pPr>
            <a:r>
              <a:rPr b="0" lang="es-AR" sz="2000" spc="-1" strike="noStrike">
                <a:solidFill>
                  <a:srgbClr val="131413"/>
                </a:solidFill>
                <a:latin typeface="Arial"/>
                <a:ea typeface="GwlxtcAdvTT3713a231"/>
              </a:rPr>
              <a:t>(Gandomi y Haider </a:t>
            </a:r>
            <a:r>
              <a:rPr b="0" lang="es-AR" sz="2000" spc="-1" strike="noStrike">
                <a:solidFill>
                  <a:srgbClr val="0000ff"/>
                </a:solidFill>
                <a:latin typeface="Arial"/>
                <a:ea typeface="GwlxtcAdvTT3713a231"/>
              </a:rPr>
              <a:t>2014</a:t>
            </a:r>
            <a:r>
              <a:rPr b="0" lang="es-AR" sz="2000" spc="-1" strike="noStrike">
                <a:solidFill>
                  <a:srgbClr val="131413"/>
                </a:solidFill>
                <a:latin typeface="Arial"/>
                <a:ea typeface="GwlxtcAdvTT3713a231"/>
              </a:rPr>
              <a:t>, p. 137).</a:t>
            </a:r>
            <a:endParaRPr b="0" lang="es-AR" sz="2000" spc="-1" strike="noStrike">
              <a:latin typeface="Arial"/>
            </a:endParaRPr>
          </a:p>
        </p:txBody>
      </p:sp>
      <p:pic>
        <p:nvPicPr>
          <p:cNvPr id="217" name="" descr=""/>
          <p:cNvPicPr/>
          <p:nvPr/>
        </p:nvPicPr>
        <p:blipFill>
          <a:blip r:embed="rId1"/>
          <a:stretch/>
        </p:blipFill>
        <p:spPr>
          <a:xfrm>
            <a:off x="4895640" y="935640"/>
            <a:ext cx="5111280" cy="457812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CustomShape 1"/>
          <p:cNvSpPr/>
          <p:nvPr/>
        </p:nvSpPr>
        <p:spPr>
          <a:xfrm>
            <a:off x="503640" y="28800"/>
            <a:ext cx="9070920" cy="13399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spAutoFit/>
          </a:bodyPr>
          <a:p>
            <a:pPr algn="ctr">
              <a:lnSpc>
                <a:spcPct val="100000"/>
              </a:lnSpc>
            </a:pPr>
            <a:r>
              <a:rPr b="0" lang="es-AR" sz="4400" spc="-1" strike="noStrike">
                <a:latin typeface="Arial"/>
              </a:rPr>
              <a:t>Cambios en la ciencia y epistemología</a:t>
            </a:r>
            <a:endParaRPr b="0" lang="es-AR" sz="4400" spc="-1" strike="noStrike">
              <a:latin typeface="Arial"/>
            </a:endParaRPr>
          </a:p>
        </p:txBody>
      </p:sp>
      <p:sp>
        <p:nvSpPr>
          <p:cNvPr id="219" name="CustomShape 2"/>
          <p:cNvSpPr/>
          <p:nvPr/>
        </p:nvSpPr>
        <p:spPr>
          <a:xfrm>
            <a:off x="504000" y="1840680"/>
            <a:ext cx="9070920" cy="24379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spAutoFit/>
          </a:bodyPr>
          <a:p>
            <a:pPr marL="216000" indent="-215640" algn="ctr">
              <a:lnSpc>
                <a:spcPct val="10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s-AR" sz="3200" spc="-1" strike="noStrike">
                <a:latin typeface="Arial"/>
              </a:rPr>
              <a:t>Empirismo</a:t>
            </a:r>
            <a:endParaRPr b="0" lang="es-AR" sz="32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es-AR" sz="3200" spc="-1" strike="noStrike">
              <a:latin typeface="Arial"/>
            </a:endParaRPr>
          </a:p>
          <a:p>
            <a:pPr marL="216000" indent="-215640" algn="ctr">
              <a:lnSpc>
                <a:spcPct val="10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s-AR" sz="3200" spc="-1" strike="noStrike">
                <a:latin typeface="Arial"/>
              </a:rPr>
              <a:t>Estadística</a:t>
            </a:r>
            <a:endParaRPr b="0" lang="es-AR" sz="32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es-AR" sz="3200" spc="-1" strike="noStrike">
              <a:latin typeface="Arial"/>
            </a:endParaRPr>
          </a:p>
          <a:p>
            <a:pPr marL="216000" indent="-215640" algn="ctr">
              <a:lnSpc>
                <a:spcPct val="10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s-AR" sz="3200" spc="-1" strike="noStrike">
                <a:latin typeface="Arial"/>
              </a:rPr>
              <a:t>Big Data, AI, machine learning, deep learning</a:t>
            </a:r>
            <a:endParaRPr b="0" lang="es-AR" sz="32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CustomShape 1"/>
          <p:cNvSpPr/>
          <p:nvPr/>
        </p:nvSpPr>
        <p:spPr>
          <a:xfrm>
            <a:off x="359640" y="287640"/>
            <a:ext cx="9430560" cy="49359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ts val="1380"/>
              </a:lnSpc>
              <a:spcAft>
                <a:spcPts val="1001"/>
              </a:spcAft>
            </a:pPr>
            <a:r>
              <a:rPr b="1" lang="es-AR" sz="2000" spc="-1" strike="noStrike">
                <a:solidFill>
                  <a:srgbClr val="131413"/>
                </a:solidFill>
                <a:latin typeface="Arial"/>
                <a:ea typeface="GwlxtcAdvTT3713a231"/>
              </a:rPr>
              <a:t> </a:t>
            </a:r>
            <a:r>
              <a:rPr b="1" lang="es-AR" sz="2000" spc="-1" strike="noStrike">
                <a:solidFill>
                  <a:srgbClr val="131413"/>
                </a:solidFill>
                <a:latin typeface="Arial"/>
                <a:ea typeface="GwlxtcAdvTT3713a231"/>
              </a:rPr>
              <a:t>La computadora como científico, </a:t>
            </a:r>
            <a:r>
              <a:rPr b="0" lang="es-AR" sz="1800" spc="-1" strike="noStrike">
                <a:solidFill>
                  <a:srgbClr val="131413"/>
                </a:solidFill>
                <a:latin typeface="Arial"/>
                <a:ea typeface="Arial"/>
              </a:rPr>
              <a:t>Sætra, H. S. (2018)</a:t>
            </a:r>
            <a:endParaRPr b="0" lang="es-AR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s-AR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AR" sz="2000" spc="-1" strike="noStrike">
                <a:solidFill>
                  <a:srgbClr val="131413"/>
                </a:solidFill>
                <a:latin typeface="Arial"/>
                <a:ea typeface="GwlxtcAdvTT3713a231"/>
              </a:rPr>
              <a:t>Lo que es nuevo con machine learning es que en vez de dar instrucciones detalladas sobre cómo reaccionar a una situación dada se les da a las computadoras el </a:t>
            </a:r>
            <a:r>
              <a:rPr b="0" lang="es-AR" sz="2000" spc="-1" strike="noStrike">
                <a:solidFill>
                  <a:srgbClr val="131413"/>
                </a:solidFill>
                <a:latin typeface="Arial"/>
                <a:ea typeface="GwlxtcAdvTT3713a231"/>
              </a:rPr>
              <a:t>objetivo</a:t>
            </a:r>
            <a:r>
              <a:rPr b="0" lang="es-AR" sz="2000" spc="-1" strike="noStrike">
                <a:solidFill>
                  <a:srgbClr val="131413"/>
                </a:solidFill>
                <a:latin typeface="Arial"/>
                <a:ea typeface="GwlxtcAdvTT3713a231"/>
              </a:rPr>
              <a:t> y un conjunto de datos.</a:t>
            </a:r>
            <a:endParaRPr b="0" lang="es-AR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s-AR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AR" sz="2000" spc="-1" strike="noStrike">
                <a:solidFill>
                  <a:srgbClr val="131413"/>
                </a:solidFill>
                <a:latin typeface="Arial"/>
                <a:ea typeface="GwlxtcAdvTT3713a231"/>
              </a:rPr>
              <a:t>Ni conocimiento a priori ni sensibilidades hermenéuticas</a:t>
            </a:r>
            <a:r>
              <a:rPr b="0" lang="es-AR" sz="2000" spc="-1" strike="noStrike">
                <a:solidFill>
                  <a:srgbClr val="131413"/>
                </a:solidFill>
                <a:latin typeface="Arial"/>
                <a:ea typeface="GwlxtcAdvTT3713a231"/>
              </a:rPr>
              <a:t> son requeridas para obtener comprensión con Big Data y los seres humanos son poco más que custodios y curadores  de los datos</a:t>
            </a:r>
            <a:r>
              <a:rPr b="0" lang="es-AR" sz="2000" spc="-1" strike="noStrike">
                <a:solidFill>
                  <a:srgbClr val="131413"/>
                </a:solidFill>
                <a:latin typeface="Arial"/>
                <a:ea typeface="QhdtlpAdvP0005"/>
              </a:rPr>
              <a:t> </a:t>
            </a:r>
            <a:r>
              <a:rPr b="0" lang="es-AR" sz="2000" spc="-1" strike="noStrike">
                <a:solidFill>
                  <a:srgbClr val="131413"/>
                </a:solidFill>
                <a:latin typeface="Arial"/>
                <a:ea typeface="GwlxtcAdvTT3713a231"/>
              </a:rPr>
              <a:t>(Baruh and Popescu </a:t>
            </a:r>
            <a:r>
              <a:rPr b="0" lang="es-AR" sz="2000" spc="-1" strike="noStrike">
                <a:solidFill>
                  <a:srgbClr val="0000ff"/>
                </a:solidFill>
                <a:latin typeface="Arial"/>
                <a:ea typeface="GwlxtcAdvTT3713a231"/>
              </a:rPr>
              <a:t>2017</a:t>
            </a:r>
            <a:r>
              <a:rPr b="0" lang="es-AR" sz="2000" spc="-1" strike="noStrike">
                <a:solidFill>
                  <a:srgbClr val="131413"/>
                </a:solidFill>
                <a:latin typeface="Arial"/>
                <a:ea typeface="GwlxtcAdvTT3713a231"/>
              </a:rPr>
              <a:t>, p. 583).</a:t>
            </a:r>
            <a:endParaRPr b="0" lang="es-AR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s-AR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AR" sz="2000" spc="-1" strike="noStrike">
                <a:solidFill>
                  <a:srgbClr val="000000"/>
                </a:solidFill>
                <a:latin typeface="Arial"/>
                <a:ea typeface="GwlxtcAdvTT3713a231"/>
              </a:rPr>
              <a:t>La </a:t>
            </a:r>
            <a:r>
              <a:rPr b="0" lang="es-AR" sz="2000" spc="-1" strike="noStrike">
                <a:solidFill>
                  <a:srgbClr val="000000"/>
                </a:solidFill>
                <a:latin typeface="Arial"/>
                <a:ea typeface="GwlxtcAdvTT3713a231"/>
              </a:rPr>
              <a:t>educación</a:t>
            </a:r>
            <a:r>
              <a:rPr b="0" lang="es-AR" sz="2000" spc="-1" strike="noStrike">
                <a:solidFill>
                  <a:srgbClr val="000000"/>
                </a:solidFill>
                <a:latin typeface="Arial"/>
                <a:ea typeface="GwlxtcAdvTT3713a231"/>
              </a:rPr>
              <a:t> de los científicos consistiría en enseñar a los alumnos varias disciplinas como programación, análisis de datos y estadísticas avanzadas.</a:t>
            </a:r>
            <a:endParaRPr b="0" lang="es-AR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s-AR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es-AR" sz="2000" spc="-1" strike="noStrike">
                <a:solidFill>
                  <a:srgbClr val="131413"/>
                </a:solidFill>
                <a:latin typeface="Arial"/>
                <a:ea typeface="GwlxtcAdvTT3713a231"/>
              </a:rPr>
              <a:t>Neutralidad, ideología y agenda de investigación de la Big Data</a:t>
            </a:r>
            <a:endParaRPr b="0" lang="es-AR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s-AR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AR" sz="2000" spc="-1" strike="noStrike">
                <a:solidFill>
                  <a:srgbClr val="131413"/>
                </a:solidFill>
                <a:latin typeface="Arial"/>
                <a:ea typeface="GwlxtcAdvTT3713a231"/>
              </a:rPr>
              <a:t>Big Data escapa a las normas y la publicación </a:t>
            </a:r>
            <a:r>
              <a:rPr b="0" lang="es-AR" sz="2000" spc="-1" strike="noStrike">
                <a:solidFill>
                  <a:srgbClr val="131413"/>
                </a:solidFill>
                <a:latin typeface="Arial"/>
                <a:ea typeface="GwlxtcAdvTT3713a231"/>
              </a:rPr>
              <a:t>académicas</a:t>
            </a:r>
            <a:r>
              <a:rPr b="0" lang="es-AR" sz="2000" spc="-1" strike="noStrike">
                <a:solidFill>
                  <a:srgbClr val="131413"/>
                </a:solidFill>
                <a:latin typeface="Arial"/>
                <a:ea typeface="GwlxtcAdvTT3713a231"/>
              </a:rPr>
              <a:t>.</a:t>
            </a:r>
            <a:endParaRPr b="0" lang="es-AR" sz="2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CustomShape 1"/>
          <p:cNvSpPr/>
          <p:nvPr/>
        </p:nvSpPr>
        <p:spPr>
          <a:xfrm>
            <a:off x="504000" y="182160"/>
            <a:ext cx="9574560" cy="49687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es-AR" sz="2000" spc="-1" strike="noStrike">
                <a:solidFill>
                  <a:srgbClr val="131413"/>
                </a:solidFill>
                <a:latin typeface="Arial"/>
                <a:ea typeface="DejaVu Sans"/>
              </a:rPr>
              <a:t>Neutralidad teórica y foco en el comportamiento</a:t>
            </a:r>
            <a:endParaRPr b="0" lang="es-AR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s-AR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AR" sz="2000" spc="-1" strike="noStrike">
                <a:solidFill>
                  <a:srgbClr val="131413"/>
                </a:solidFill>
                <a:latin typeface="Arial"/>
                <a:ea typeface="KwsbhdAdvP0004"/>
              </a:rPr>
              <a:t>No teoría</a:t>
            </a:r>
            <a:r>
              <a:rPr b="0" lang="es-AR" sz="2000" spc="-1" strike="noStrike">
                <a:solidFill>
                  <a:srgbClr val="131413"/>
                </a:solidFill>
                <a:latin typeface="Arial"/>
                <a:ea typeface="KwsbhdAdvP0004"/>
              </a:rPr>
              <a:t> sobre la naturaleza humana</a:t>
            </a:r>
            <a:endParaRPr b="0" lang="es-AR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AR" sz="2000" spc="-1" strike="noStrike">
                <a:solidFill>
                  <a:srgbClr val="131413"/>
                </a:solidFill>
                <a:latin typeface="Arial"/>
                <a:ea typeface="KwsbhdAdvP0004"/>
              </a:rPr>
              <a:t>Recolección de datos – observar patrones y estimar probabilidades sobre cómo actuará la gente en el futuro </a:t>
            </a:r>
            <a:r>
              <a:rPr b="0" lang="es-AR" sz="2000" spc="-1" strike="noStrike">
                <a:solidFill>
                  <a:srgbClr val="131413"/>
                </a:solidFill>
                <a:latin typeface="Arial"/>
                <a:ea typeface="QhdtlpAdvP0005"/>
              </a:rPr>
              <a:t> </a:t>
            </a:r>
            <a:r>
              <a:rPr b="0" lang="es-AR" sz="2000" spc="-1" strike="noStrike">
                <a:solidFill>
                  <a:srgbClr val="131413"/>
                </a:solidFill>
                <a:latin typeface="Arial"/>
                <a:ea typeface="GwlxtcAdvTT3713a231"/>
              </a:rPr>
              <a:t>(Brooks </a:t>
            </a:r>
            <a:r>
              <a:rPr b="0" lang="es-AR" sz="2000" spc="-1" strike="noStrike">
                <a:solidFill>
                  <a:srgbClr val="0000ff"/>
                </a:solidFill>
                <a:latin typeface="Arial"/>
                <a:ea typeface="GwlxtcAdvTT3713a231"/>
              </a:rPr>
              <a:t>2013</a:t>
            </a:r>
            <a:r>
              <a:rPr b="0" lang="es-AR" sz="2000" spc="-1" strike="noStrike">
                <a:solidFill>
                  <a:srgbClr val="131413"/>
                </a:solidFill>
                <a:latin typeface="Arial"/>
                <a:ea typeface="GwlxtcAdvTT3713a231"/>
              </a:rPr>
              <a:t>).</a:t>
            </a:r>
            <a:endParaRPr b="0" lang="es-AR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s-AR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AR" sz="2000" spc="-1" strike="noStrike">
                <a:solidFill>
                  <a:srgbClr val="000000"/>
                </a:solidFill>
                <a:latin typeface="Arial"/>
                <a:ea typeface="KwsbhdAdvP0004"/>
              </a:rPr>
              <a:t>Enfoque similar al </a:t>
            </a:r>
            <a:r>
              <a:rPr b="0" lang="es-AR" sz="2000" spc="-1" strike="noStrike">
                <a:solidFill>
                  <a:srgbClr val="000000"/>
                </a:solidFill>
                <a:latin typeface="Arial"/>
                <a:ea typeface="KwsbhdAdvP0004"/>
              </a:rPr>
              <a:t>conductista</a:t>
            </a:r>
            <a:r>
              <a:rPr b="0" lang="es-AR" sz="2000" spc="-1" strike="noStrike">
                <a:solidFill>
                  <a:srgbClr val="000000"/>
                </a:solidFill>
                <a:latin typeface="Arial"/>
                <a:ea typeface="KwsbhdAdvP0004"/>
              </a:rPr>
              <a:t> en psicología.</a:t>
            </a:r>
            <a:endParaRPr b="0" lang="es-AR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AR" sz="2000" spc="-1" strike="noStrike">
                <a:solidFill>
                  <a:srgbClr val="000000"/>
                </a:solidFill>
                <a:latin typeface="Arial"/>
                <a:ea typeface="KwsbhdAdvP0004"/>
              </a:rPr>
              <a:t>La caja negra.</a:t>
            </a:r>
            <a:endParaRPr b="0" lang="es-AR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s-AR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AR" sz="2000" spc="-1" strike="noStrike">
                <a:solidFill>
                  <a:srgbClr val="131413"/>
                </a:solidFill>
                <a:latin typeface="Arial"/>
                <a:ea typeface="GwlxtcAdvTT3713a231"/>
              </a:rPr>
              <a:t>Lo que la gente piensa que quiere o es tiene poco interés. Los datos nos permiten conocer a los individuos mejor que ellos mismos.</a:t>
            </a:r>
            <a:r>
              <a:rPr b="0" lang="es-AR" sz="2000" spc="-1" strike="noStrike">
                <a:solidFill>
                  <a:srgbClr val="131413"/>
                </a:solidFill>
                <a:latin typeface="Arial"/>
                <a:ea typeface="GwlxtcAdvTT3713a231"/>
              </a:rPr>
              <a:t> No percepciones subjetivas</a:t>
            </a:r>
            <a:r>
              <a:rPr b="0" lang="es-AR" sz="2000" spc="-1" strike="noStrike">
                <a:solidFill>
                  <a:srgbClr val="131413"/>
                </a:solidFill>
                <a:latin typeface="Arial"/>
                <a:ea typeface="GwlxtcAdvTT3713a231"/>
              </a:rPr>
              <a:t>.</a:t>
            </a:r>
            <a:endParaRPr b="0" lang="es-AR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s-AR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AR" sz="2000" spc="-1" strike="noStrike">
                <a:solidFill>
                  <a:srgbClr val="131413"/>
                </a:solidFill>
                <a:latin typeface="Arial"/>
                <a:ea typeface="GwlxtcAdvTT3713a231"/>
              </a:rPr>
              <a:t>No teorías de la motivación</a:t>
            </a:r>
            <a:r>
              <a:rPr b="0" lang="es-AR" sz="2000" spc="-1" strike="noStrike">
                <a:solidFill>
                  <a:srgbClr val="131413"/>
                </a:solidFill>
                <a:latin typeface="Arial"/>
                <a:ea typeface="GwlxtcAdvTT3713a231"/>
              </a:rPr>
              <a:t>, preferencias y acción.</a:t>
            </a:r>
            <a:endParaRPr b="0" lang="es-AR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s-AR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AR" sz="2000" spc="-1" strike="noStrike">
                <a:solidFill>
                  <a:srgbClr val="131413"/>
                </a:solidFill>
                <a:latin typeface="Arial"/>
                <a:ea typeface="GwlxtcAdvTT3713a231"/>
              </a:rPr>
              <a:t>No adhiere a estándares académicos</a:t>
            </a:r>
            <a:r>
              <a:rPr b="0" lang="es-AR" sz="2000" spc="-1" strike="noStrike">
                <a:solidFill>
                  <a:srgbClr val="131413"/>
                </a:solidFill>
                <a:latin typeface="Arial"/>
                <a:ea typeface="GwlxtcAdvTT3713a231"/>
              </a:rPr>
              <a:t> de transparencia ni publica. La Big Data es de las grandes </a:t>
            </a:r>
            <a:r>
              <a:rPr b="0" lang="es-AR" sz="2000" spc="-1" strike="noStrike">
                <a:solidFill>
                  <a:srgbClr val="131413"/>
                </a:solidFill>
                <a:latin typeface="Arial"/>
                <a:ea typeface="GwlxtcAdvTT3713a231"/>
              </a:rPr>
              <a:t>corporaciones</a:t>
            </a:r>
            <a:r>
              <a:rPr b="0" lang="es-AR" sz="2000" spc="-1" strike="noStrike">
                <a:solidFill>
                  <a:srgbClr val="131413"/>
                </a:solidFill>
                <a:latin typeface="Arial"/>
                <a:ea typeface="GwlxtcAdvTT3713a231"/>
              </a:rPr>
              <a:t>.</a:t>
            </a:r>
            <a:endParaRPr b="0" lang="es-AR" sz="2000" spc="-1" strike="noStrike">
              <a:latin typeface="Arial"/>
            </a:endParaRPr>
          </a:p>
        </p:txBody>
      </p:sp>
      <p:pic>
        <p:nvPicPr>
          <p:cNvPr id="222" name="" descr=""/>
          <p:cNvPicPr/>
          <p:nvPr/>
        </p:nvPicPr>
        <p:blipFill>
          <a:blip r:embed="rId1"/>
          <a:stretch/>
        </p:blipFill>
        <p:spPr>
          <a:xfrm>
            <a:off x="6448680" y="1440000"/>
            <a:ext cx="3198960" cy="91332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CustomShape 1"/>
          <p:cNvSpPr/>
          <p:nvPr/>
        </p:nvSpPr>
        <p:spPr>
          <a:xfrm>
            <a:off x="77040" y="72000"/>
            <a:ext cx="10002600" cy="6307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es-AR" sz="2400" spc="-1" strike="noStrike">
                <a:solidFill>
                  <a:srgbClr val="000000"/>
                </a:solidFill>
                <a:latin typeface="Arial"/>
                <a:ea typeface="DejaVu Sans"/>
              </a:rPr>
              <a:t>¿Nueva época que hace obsoleto el método científico que usamos desde Galileo?</a:t>
            </a:r>
            <a:endParaRPr b="0" lang="es-AR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AR" sz="2400" spc="-1" strike="noStrike">
                <a:solidFill>
                  <a:srgbClr val="000000"/>
                </a:solidFill>
                <a:latin typeface="Arial"/>
                <a:ea typeface="DejaVu Sans"/>
              </a:rPr>
              <a:t>datos experimentales - teoría (matemática y modelos)</a:t>
            </a:r>
            <a:endParaRPr b="0" lang="es-AR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s-AR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AR" sz="2400" spc="-1" strike="noStrike">
                <a:solidFill>
                  <a:srgbClr val="000000"/>
                </a:solidFill>
                <a:latin typeface="Arial"/>
                <a:ea typeface="DejaVu Sans"/>
              </a:rPr>
              <a:t>Inferencia detectando patrones en grandes bases de datos. No modelos.</a:t>
            </a:r>
            <a:endParaRPr b="0" lang="es-AR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s-AR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s-AR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s-AR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s-AR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AR" sz="2400" spc="-1" strike="noStrike">
                <a:solidFill>
                  <a:srgbClr val="000000"/>
                </a:solidFill>
                <a:latin typeface="Arial"/>
                <a:ea typeface="DejaVu Sans"/>
              </a:rPr>
              <a:t>¿Nuevo empirismo radical? ¿Comprender está sobrevaluado? ¿Pueden las búsquedas en los grandes datos evitarnos tener que aprener cómo funciona el mundo?</a:t>
            </a:r>
            <a:endParaRPr b="0" lang="es-AR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s-AR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AR" sz="2400" spc="-1" strike="noStrike">
                <a:solidFill>
                  <a:srgbClr val="000000"/>
                </a:solidFill>
                <a:latin typeface="Arial"/>
                <a:ea typeface="DejaVu Sans"/>
              </a:rPr>
              <a:t>¿Por qué aprender si podemos buscarlo?</a:t>
            </a:r>
            <a:endParaRPr b="0" lang="es-AR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s-AR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s-AR" sz="2400" spc="-1" strike="noStrike">
              <a:latin typeface="Arial"/>
            </a:endParaRPr>
          </a:p>
        </p:txBody>
      </p:sp>
      <p:sp>
        <p:nvSpPr>
          <p:cNvPr id="224" name="CustomShape 2"/>
          <p:cNvSpPr/>
          <p:nvPr/>
        </p:nvSpPr>
        <p:spPr>
          <a:xfrm rot="16200">
            <a:off x="213120" y="2376000"/>
            <a:ext cx="9287640" cy="10051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es-AR" sz="2000" spc="-1" strike="noStrike">
                <a:solidFill>
                  <a:srgbClr val="000000"/>
                </a:solidFill>
                <a:latin typeface="Arial"/>
                <a:ea typeface="DejaVu Sans"/>
              </a:rPr>
              <a:t>Anderson:  “Con suficientes datos, los números hablan por sí mismos. La correlación reemplaza a la causación y la ciencia puede avanzar aún sin modelos coherentes o teorías unificadas”</a:t>
            </a:r>
            <a:endParaRPr b="0" lang="es-AR" sz="2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" name="" descr=""/>
          <p:cNvPicPr/>
          <p:nvPr/>
        </p:nvPicPr>
        <p:blipFill>
          <a:blip r:embed="rId1"/>
          <a:stretch/>
        </p:blipFill>
        <p:spPr>
          <a:xfrm>
            <a:off x="1374840" y="43560"/>
            <a:ext cx="7191360" cy="4562280"/>
          </a:xfrm>
          <a:prstGeom prst="rect">
            <a:avLst/>
          </a:prstGeom>
          <a:ln>
            <a:noFill/>
          </a:ln>
        </p:spPr>
      </p:pic>
      <p:sp>
        <p:nvSpPr>
          <p:cNvPr id="226" name="CustomShape 1"/>
          <p:cNvSpPr/>
          <p:nvPr/>
        </p:nvSpPr>
        <p:spPr>
          <a:xfrm>
            <a:off x="653400" y="4684320"/>
            <a:ext cx="8920440" cy="3639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es-AR" sz="1800" spc="-1" strike="noStrike" u="sng">
                <a:solidFill>
                  <a:srgbClr val="0000ff"/>
                </a:solidFill>
                <a:uFillTx/>
                <a:latin typeface="Arial"/>
                <a:ea typeface="DejaVu Sans"/>
                <a:hlinkClick r:id="rId2"/>
              </a:rPr>
              <a:t>https://boingboing.net/2019/10/30/citizen-scores-eh.html</a:t>
            </a:r>
            <a:endParaRPr b="0" lang="es-AR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CustomShape 1"/>
          <p:cNvSpPr/>
          <p:nvPr/>
        </p:nvSpPr>
        <p:spPr>
          <a:xfrm>
            <a:off x="245880" y="1793880"/>
            <a:ext cx="9691560" cy="638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28" name="CustomShape 2"/>
          <p:cNvSpPr/>
          <p:nvPr/>
        </p:nvSpPr>
        <p:spPr>
          <a:xfrm>
            <a:off x="216000" y="156600"/>
            <a:ext cx="9791640" cy="73148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es-AR" sz="2400" spc="-1" strike="noStrike">
                <a:solidFill>
                  <a:srgbClr val="000000"/>
                </a:solidFill>
                <a:latin typeface="Arial"/>
                <a:ea typeface="DejaVu Sans"/>
              </a:rPr>
              <a:t>Datificación de las personas por reputación</a:t>
            </a:r>
            <a:endParaRPr b="0" lang="es-AR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s-AR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AR" sz="2400" spc="-1" strike="noStrike">
                <a:solidFill>
                  <a:srgbClr val="000000"/>
                </a:solidFill>
                <a:latin typeface="Arial"/>
                <a:ea typeface="DejaVu Sans"/>
              </a:rPr>
              <a:t>Documentos filtrados: Sidewalk Labs' Toronto planea tarifas privadas para rutas, escuelas charter, etc. penalizar a la gente que opte por la privacidad.</a:t>
            </a:r>
            <a:endParaRPr b="0" lang="es-AR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s-AR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AR" sz="2400" spc="-1" strike="noStrike">
                <a:solidFill>
                  <a:srgbClr val="000000"/>
                </a:solidFill>
                <a:latin typeface="Arial"/>
                <a:ea typeface="DejaVu Sans"/>
              </a:rPr>
              <a:t>Los que opten por el anonimato no podrán acceder a todos los servicios (como taxis) en todas las áreas.</a:t>
            </a:r>
            <a:endParaRPr b="0" lang="es-AR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s-AR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AR" sz="2000" spc="-1" strike="noStrike">
                <a:solidFill>
                  <a:srgbClr val="000000"/>
                </a:solidFill>
                <a:latin typeface="Arial"/>
                <a:ea typeface="DejaVu Sans"/>
              </a:rPr>
              <a:t>Herramientas de reputación que llevarían</a:t>
            </a:r>
            <a:endParaRPr b="0" lang="es-AR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AR" sz="2000" spc="-1" strike="noStrike">
                <a:solidFill>
                  <a:srgbClr val="000000"/>
                </a:solidFill>
                <a:latin typeface="Arial"/>
                <a:ea typeface="DejaVu Sans"/>
              </a:rPr>
              <a:t>a la cooperación comunitaria mediante</a:t>
            </a:r>
            <a:endParaRPr b="0" lang="es-AR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AR" sz="2000" spc="-1" strike="noStrike">
                <a:solidFill>
                  <a:srgbClr val="000000"/>
                </a:solidFill>
                <a:latin typeface="Arial"/>
                <a:ea typeface="DejaVu Sans"/>
              </a:rPr>
              <a:t>un sistema de créditos que premien el buen</a:t>
            </a:r>
            <a:endParaRPr b="0" lang="es-AR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AR" sz="2000" spc="-1" strike="noStrike">
                <a:solidFill>
                  <a:srgbClr val="000000"/>
                </a:solidFill>
                <a:latin typeface="Arial"/>
                <a:ea typeface="DejaVu Sans"/>
              </a:rPr>
              <a:t>comportamiento por ejemplo mediante reducción</a:t>
            </a:r>
            <a:endParaRPr b="0" lang="es-AR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AR" sz="2000" spc="-1" strike="noStrike">
                <a:solidFill>
                  <a:srgbClr val="000000"/>
                </a:solidFill>
                <a:latin typeface="Arial"/>
                <a:ea typeface="DejaVu Sans"/>
              </a:rPr>
              <a:t>de tarifas.</a:t>
            </a:r>
            <a:endParaRPr b="0" lang="es-AR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s-AR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s-AR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s-AR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s-AR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s-AR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s-AR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s-AR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AR" sz="1800" spc="-1" strike="noStrike">
                <a:solidFill>
                  <a:srgbClr val="000000"/>
                </a:solidFill>
                <a:latin typeface="Arial"/>
                <a:ea typeface="DejaVu Sans"/>
              </a:rPr>
              <a:t>. </a:t>
            </a:r>
            <a:endParaRPr b="0" lang="es-AR" sz="1800" spc="-1" strike="noStrike">
              <a:latin typeface="Arial"/>
            </a:endParaRPr>
          </a:p>
        </p:txBody>
      </p:sp>
      <p:pic>
        <p:nvPicPr>
          <p:cNvPr id="229" name="" descr=""/>
          <p:cNvPicPr/>
          <p:nvPr/>
        </p:nvPicPr>
        <p:blipFill>
          <a:blip r:embed="rId1"/>
          <a:stretch/>
        </p:blipFill>
        <p:spPr>
          <a:xfrm>
            <a:off x="6333840" y="3456000"/>
            <a:ext cx="3313800" cy="172764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CustomShape 1"/>
          <p:cNvSpPr/>
          <p:nvPr/>
        </p:nvSpPr>
        <p:spPr>
          <a:xfrm>
            <a:off x="503640" y="363240"/>
            <a:ext cx="9070920" cy="6710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spAutoFit/>
          </a:bodyPr>
          <a:p>
            <a:pPr algn="ctr">
              <a:lnSpc>
                <a:spcPct val="100000"/>
              </a:lnSpc>
            </a:pPr>
            <a:r>
              <a:rPr b="0" lang="es-AR" sz="4400" spc="-1" strike="noStrike">
                <a:latin typeface="Arial"/>
              </a:rPr>
              <a:t>Datificación en educación</a:t>
            </a:r>
            <a:endParaRPr b="0" lang="es-AR" sz="4400" spc="-1" strike="noStrike">
              <a:latin typeface="Arial"/>
            </a:endParaRPr>
          </a:p>
        </p:txBody>
      </p:sp>
      <p:sp>
        <p:nvSpPr>
          <p:cNvPr id="231" name="CustomShape 2"/>
          <p:cNvSpPr/>
          <p:nvPr/>
        </p:nvSpPr>
        <p:spPr>
          <a:xfrm>
            <a:off x="215640" y="2519640"/>
            <a:ext cx="9831240" cy="22842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es-AR" sz="2400" spc="-1" strike="noStrike">
                <a:latin typeface="Arial"/>
              </a:rPr>
              <a:t>Qué es Mindspark.in?</a:t>
            </a:r>
            <a:endParaRPr b="0" lang="es-AR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s-AR" sz="2400" spc="-1" strike="noStrike">
                <a:latin typeface="Arial"/>
              </a:rPr>
              <a:t>Mindspark</a:t>
            </a:r>
            <a:r>
              <a:rPr b="0" lang="es-AR" sz="2400" spc="-1" strike="noStrike">
                <a:latin typeface="Arial"/>
              </a:rPr>
              <a:t> es un programa de </a:t>
            </a:r>
            <a:r>
              <a:rPr b="0" lang="es-AR" sz="2400" spc="-1" strike="noStrike">
                <a:latin typeface="Arial"/>
              </a:rPr>
              <a:t>aprendizaje adaptado basado en computadora</a:t>
            </a:r>
            <a:r>
              <a:rPr b="0" lang="es-AR" sz="2400" spc="-1" strike="noStrike">
                <a:latin typeface="Arial"/>
              </a:rPr>
              <a:t> que ayuda a los niños a mejorar sus habilidades matemáticas y lingüísticas. Permite a cada alumno seguir una ruta de aprendizaje basada en su nivel actual y al ritmo que le resulte confortable.</a:t>
            </a:r>
            <a:endParaRPr b="0" lang="es-AR" sz="2400" spc="-1" strike="noStrike">
              <a:latin typeface="Arial"/>
            </a:endParaRPr>
          </a:p>
        </p:txBody>
      </p:sp>
      <p:pic>
        <p:nvPicPr>
          <p:cNvPr id="232" name="" descr=""/>
          <p:cNvPicPr/>
          <p:nvPr/>
        </p:nvPicPr>
        <p:blipFill>
          <a:blip r:embed="rId1"/>
          <a:stretch/>
        </p:blipFill>
        <p:spPr>
          <a:xfrm>
            <a:off x="431640" y="1575720"/>
            <a:ext cx="3641400" cy="7995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3" name="" descr=""/>
          <p:cNvPicPr/>
          <p:nvPr/>
        </p:nvPicPr>
        <p:blipFill>
          <a:blip r:embed="rId1"/>
          <a:stretch/>
        </p:blipFill>
        <p:spPr>
          <a:xfrm>
            <a:off x="556200" y="34560"/>
            <a:ext cx="9071640" cy="566928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4" name="" descr=""/>
          <p:cNvPicPr/>
          <p:nvPr/>
        </p:nvPicPr>
        <p:blipFill>
          <a:blip r:embed="rId1"/>
          <a:stretch/>
        </p:blipFill>
        <p:spPr>
          <a:xfrm>
            <a:off x="538560" y="1583640"/>
            <a:ext cx="4860360" cy="2734560"/>
          </a:xfrm>
          <a:prstGeom prst="rect">
            <a:avLst/>
          </a:prstGeom>
          <a:ln>
            <a:noFill/>
          </a:ln>
        </p:spPr>
      </p:pic>
      <p:pic>
        <p:nvPicPr>
          <p:cNvPr id="235" name="" descr=""/>
          <p:cNvPicPr/>
          <p:nvPr/>
        </p:nvPicPr>
        <p:blipFill>
          <a:blip r:embed="rId2"/>
          <a:stretch/>
        </p:blipFill>
        <p:spPr>
          <a:xfrm>
            <a:off x="6767280" y="1708560"/>
            <a:ext cx="1287000" cy="2178360"/>
          </a:xfrm>
          <a:prstGeom prst="rect">
            <a:avLst/>
          </a:prstGeom>
          <a:ln>
            <a:noFill/>
          </a:ln>
        </p:spPr>
      </p:pic>
      <p:sp>
        <p:nvSpPr>
          <p:cNvPr id="236" name="CustomShape 1"/>
          <p:cNvSpPr/>
          <p:nvPr/>
        </p:nvSpPr>
        <p:spPr>
          <a:xfrm>
            <a:off x="503640" y="28800"/>
            <a:ext cx="9070920" cy="13399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spAutoFit/>
          </a:bodyPr>
          <a:p>
            <a:pPr algn="ctr">
              <a:lnSpc>
                <a:spcPct val="100000"/>
              </a:lnSpc>
            </a:pPr>
            <a:r>
              <a:rPr b="0" lang="es-AR" sz="4400" spc="-1" strike="noStrike">
                <a:latin typeface="Arial"/>
              </a:rPr>
              <a:t>Seguimiento por maestros y padres</a:t>
            </a:r>
            <a:br/>
            <a:endParaRPr b="0" lang="es-AR" sz="4400" spc="-1" strike="noStrike">
              <a:latin typeface="Arial"/>
            </a:endParaRPr>
          </a:p>
        </p:txBody>
      </p:sp>
      <p:sp>
        <p:nvSpPr>
          <p:cNvPr id="237" name="CustomShape 2"/>
          <p:cNvSpPr/>
          <p:nvPr/>
        </p:nvSpPr>
        <p:spPr>
          <a:xfrm>
            <a:off x="503640" y="2482200"/>
            <a:ext cx="9070920" cy="9756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spAutoFit/>
          </a:bodyPr>
          <a:p>
            <a:pPr algn="ctr">
              <a:lnSpc>
                <a:spcPct val="100000"/>
              </a:lnSpc>
            </a:pPr>
            <a:endParaRPr b="0" lang="es-AR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es-AR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CustomShape 1"/>
          <p:cNvSpPr/>
          <p:nvPr/>
        </p:nvSpPr>
        <p:spPr>
          <a:xfrm>
            <a:off x="503640" y="363240"/>
            <a:ext cx="9070920" cy="6710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spAutoFit/>
          </a:bodyPr>
          <a:p>
            <a:pPr algn="ctr">
              <a:lnSpc>
                <a:spcPct val="100000"/>
              </a:lnSpc>
            </a:pPr>
            <a:r>
              <a:rPr b="0" lang="es-AR" sz="4400" spc="-1" strike="noStrike">
                <a:latin typeface="Arial"/>
              </a:rPr>
              <a:t>myactivity.google.com</a:t>
            </a:r>
            <a:endParaRPr b="0" lang="es-AR" sz="4400" spc="-1" strike="noStrike">
              <a:latin typeface="Arial"/>
            </a:endParaRPr>
          </a:p>
        </p:txBody>
      </p:sp>
      <p:sp>
        <p:nvSpPr>
          <p:cNvPr id="239" name="CustomShape 2"/>
          <p:cNvSpPr/>
          <p:nvPr/>
        </p:nvSpPr>
        <p:spPr>
          <a:xfrm>
            <a:off x="503640" y="1326240"/>
            <a:ext cx="9070920" cy="32878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240" name="" descr=""/>
          <p:cNvPicPr/>
          <p:nvPr/>
        </p:nvPicPr>
        <p:blipFill>
          <a:blip r:embed="rId1"/>
          <a:stretch/>
        </p:blipFill>
        <p:spPr>
          <a:xfrm>
            <a:off x="2231640" y="1538280"/>
            <a:ext cx="5660640" cy="357264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CustomShape 1"/>
          <p:cNvSpPr/>
          <p:nvPr/>
        </p:nvSpPr>
        <p:spPr>
          <a:xfrm>
            <a:off x="503640" y="363240"/>
            <a:ext cx="9070920" cy="6710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spAutoFit/>
          </a:bodyPr>
          <a:p>
            <a:pPr algn="ctr">
              <a:lnSpc>
                <a:spcPct val="100000"/>
              </a:lnSpc>
            </a:pPr>
            <a:r>
              <a:rPr b="0" lang="es-AR" sz="4400" spc="-1" strike="noStrike">
                <a:latin typeface="Arial"/>
              </a:rPr>
              <a:t>Referencias:</a:t>
            </a:r>
            <a:endParaRPr b="0" lang="es-AR" sz="4400" spc="-1" strike="noStrike">
              <a:latin typeface="Arial"/>
            </a:endParaRPr>
          </a:p>
        </p:txBody>
      </p:sp>
      <p:sp>
        <p:nvSpPr>
          <p:cNvPr id="242" name="CustomShape 2"/>
          <p:cNvSpPr/>
          <p:nvPr/>
        </p:nvSpPr>
        <p:spPr>
          <a:xfrm rot="21591600">
            <a:off x="283680" y="1170000"/>
            <a:ext cx="9430560" cy="40014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normAutofit/>
          </a:bodyPr>
          <a:p>
            <a:pPr>
              <a:lnSpc>
                <a:spcPts val="1380"/>
              </a:lnSpc>
              <a:spcAft>
                <a:spcPts val="1001"/>
              </a:spcAft>
            </a:pPr>
            <a:endParaRPr b="0" lang="es-AR" sz="1800" spc="-1" strike="noStrike">
              <a:latin typeface="Arial"/>
            </a:endParaRPr>
          </a:p>
          <a:p>
            <a:pPr>
              <a:lnSpc>
                <a:spcPts val="1380"/>
              </a:lnSpc>
              <a:spcAft>
                <a:spcPts val="1001"/>
              </a:spcAft>
            </a:pPr>
            <a:endParaRPr b="0" lang="es-AR" sz="1800" spc="-1" strike="noStrike">
              <a:latin typeface="Arial"/>
            </a:endParaRPr>
          </a:p>
          <a:p>
            <a:pPr>
              <a:lnSpc>
                <a:spcPts val="1380"/>
              </a:lnSpc>
              <a:spcAft>
                <a:spcPts val="1001"/>
              </a:spcAft>
            </a:pPr>
            <a:r>
              <a:rPr b="0" lang="es-AR" sz="1800" spc="-1" strike="noStrike">
                <a:latin typeface="Arial"/>
                <a:ea typeface="Arial"/>
              </a:rPr>
              <a:t>Meyns, C. (2019). ‘Data’in the Royal Society's Philosophical Transactions, 1665–1886. </a:t>
            </a:r>
            <a:r>
              <a:rPr b="0" i="1" lang="es-AR" sz="1800" spc="-1" strike="noStrike">
                <a:latin typeface="Arial"/>
                <a:ea typeface="Arial"/>
              </a:rPr>
              <a:t>Notes and Records</a:t>
            </a:r>
            <a:r>
              <a:rPr b="0" lang="es-AR" sz="1800" spc="-1" strike="noStrike">
                <a:latin typeface="Arial"/>
                <a:ea typeface="Arial"/>
              </a:rPr>
              <a:t>, rsnr20190024.</a:t>
            </a:r>
            <a:endParaRPr b="0" lang="es-AR" sz="1800" spc="-1" strike="noStrike">
              <a:latin typeface="Arial"/>
            </a:endParaRPr>
          </a:p>
          <a:p>
            <a:pPr>
              <a:lnSpc>
                <a:spcPts val="1380"/>
              </a:lnSpc>
              <a:spcAft>
                <a:spcPts val="1001"/>
              </a:spcAft>
            </a:pPr>
            <a:endParaRPr b="0" lang="es-AR" sz="1800" spc="-1" strike="noStrike">
              <a:latin typeface="Arial"/>
            </a:endParaRPr>
          </a:p>
          <a:p>
            <a:pPr>
              <a:lnSpc>
                <a:spcPts val="1380"/>
              </a:lnSpc>
              <a:spcAft>
                <a:spcPts val="1001"/>
              </a:spcAft>
            </a:pPr>
            <a:r>
              <a:rPr b="0" lang="es-AR" sz="1800" spc="-1" strike="noStrike">
                <a:latin typeface="Arial"/>
                <a:ea typeface="Arial"/>
              </a:rPr>
              <a:t>Escudero, W. S. (2019). </a:t>
            </a:r>
            <a:r>
              <a:rPr b="0" i="1" lang="es-AR" sz="1800" spc="-1" strike="noStrike">
                <a:latin typeface="Arial"/>
                <a:ea typeface="Arial"/>
              </a:rPr>
              <a:t>Big data: breve manual para conocer la ciencia de datos que ya invadió nuestras vidas. </a:t>
            </a:r>
            <a:r>
              <a:rPr b="0" lang="es-AR" sz="1800" spc="-1" strike="noStrike">
                <a:latin typeface="Arial"/>
                <a:ea typeface="Arial"/>
              </a:rPr>
              <a:t>Buenos Aires: Siglo Veintiuno Editores Argentina. </a:t>
            </a:r>
            <a:endParaRPr b="0" lang="es-AR" sz="1800" spc="-1" strike="noStrike">
              <a:latin typeface="Arial"/>
            </a:endParaRPr>
          </a:p>
          <a:p>
            <a:pPr>
              <a:lnSpc>
                <a:spcPts val="1380"/>
              </a:lnSpc>
              <a:spcAft>
                <a:spcPts val="1001"/>
              </a:spcAft>
            </a:pPr>
            <a:endParaRPr b="0" lang="es-AR" sz="1800" spc="-1" strike="noStrike">
              <a:latin typeface="Arial"/>
            </a:endParaRPr>
          </a:p>
          <a:p>
            <a:pPr>
              <a:lnSpc>
                <a:spcPts val="1380"/>
              </a:lnSpc>
              <a:spcAft>
                <a:spcPts val="1001"/>
              </a:spcAft>
            </a:pPr>
            <a:r>
              <a:rPr b="0" lang="es-AR" sz="1800" spc="-1" strike="noStrike">
                <a:latin typeface="Arial"/>
                <a:ea typeface="Arial"/>
              </a:rPr>
              <a:t>Sætra, H. S. (2018). Science as a Vocation in the Era of Big Data: the Philosophy of Science behind Big Data and humanity’s Continued Part in Science.</a:t>
            </a:r>
            <a:r>
              <a:rPr b="0" i="1" lang="es-AR" sz="1800" spc="-1" strike="noStrike">
                <a:latin typeface="Arial"/>
                <a:ea typeface="Arial"/>
              </a:rPr>
              <a:t> Integrative Psychological and Behavioral Science, 52</a:t>
            </a:r>
            <a:r>
              <a:rPr b="0" lang="es-AR" sz="1800" spc="-1" strike="noStrike">
                <a:latin typeface="Arial"/>
                <a:ea typeface="Arial"/>
              </a:rPr>
              <a:t>(4), 508–522. doi: 10.1007/s12124-018-9447-5 </a:t>
            </a:r>
            <a:endParaRPr b="0" lang="es-AR" sz="1800" spc="-1" strike="noStrike">
              <a:latin typeface="Arial"/>
            </a:endParaRPr>
          </a:p>
          <a:p>
            <a:pPr>
              <a:lnSpc>
                <a:spcPts val="1380"/>
              </a:lnSpc>
              <a:spcAft>
                <a:spcPts val="1001"/>
              </a:spcAft>
            </a:pPr>
            <a:endParaRPr b="0" lang="es-AR" sz="1800" spc="-1" strike="noStrike">
              <a:latin typeface="Arial"/>
            </a:endParaRPr>
          </a:p>
          <a:p>
            <a:pPr>
              <a:lnSpc>
                <a:spcPts val="1380"/>
              </a:lnSpc>
              <a:spcAft>
                <a:spcPts val="1001"/>
              </a:spcAft>
            </a:pPr>
            <a:r>
              <a:rPr b="0" lang="es-AR" sz="1800" spc="-1" strike="noStrike">
                <a:latin typeface="Arial"/>
                <a:ea typeface="Arial"/>
              </a:rPr>
              <a:t>Succi, S., &amp; Coveney, P. V. (2019). Big data: the end of the scientific method?. </a:t>
            </a:r>
            <a:r>
              <a:rPr b="0" i="1" lang="es-AR" sz="1800" spc="-1" strike="noStrike">
                <a:latin typeface="Arial"/>
                <a:ea typeface="Arial"/>
              </a:rPr>
              <a:t>Philosophical Transactions of the Royal Society A,</a:t>
            </a:r>
            <a:r>
              <a:rPr b="0" lang="es-AR" sz="1800" spc="-1" strike="noStrike">
                <a:latin typeface="Arial"/>
                <a:ea typeface="Arial"/>
              </a:rPr>
              <a:t> 377(2142), 20180145.</a:t>
            </a:r>
            <a:endParaRPr b="0" lang="es-AR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CustomShape 1"/>
          <p:cNvSpPr/>
          <p:nvPr/>
        </p:nvSpPr>
        <p:spPr>
          <a:xfrm>
            <a:off x="503640" y="363240"/>
            <a:ext cx="9070920" cy="6710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spAutoFit/>
          </a:bodyPr>
          <a:p>
            <a:pPr algn="ctr">
              <a:lnSpc>
                <a:spcPct val="100000"/>
              </a:lnSpc>
            </a:pPr>
            <a:r>
              <a:rPr b="0" lang="es-AR" sz="4400" spc="-1" strike="noStrike">
                <a:latin typeface="Arial"/>
              </a:rPr>
              <a:t>¡Gracias!</a:t>
            </a:r>
            <a:endParaRPr b="0" lang="es-AR" sz="4400" spc="-1" strike="noStrike">
              <a:latin typeface="Arial"/>
            </a:endParaRPr>
          </a:p>
        </p:txBody>
      </p:sp>
      <p:sp>
        <p:nvSpPr>
          <p:cNvPr id="244" name="CustomShape 2"/>
          <p:cNvSpPr/>
          <p:nvPr/>
        </p:nvSpPr>
        <p:spPr>
          <a:xfrm>
            <a:off x="503640" y="1326240"/>
            <a:ext cx="9070920" cy="32878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normAutofit/>
          </a:bodyPr>
          <a:p>
            <a:pPr marL="432000" indent="-323640">
              <a:lnSpc>
                <a:spcPct val="100000"/>
              </a:lnSpc>
              <a:spcBef>
                <a:spcPts val="1414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s-AR" sz="3200" spc="-1" strike="noStrike">
                <a:latin typeface="Arial"/>
              </a:rPr>
              <a:t>guevel@gmail.com</a:t>
            </a:r>
            <a:endParaRPr b="0" lang="es-AR" sz="32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545</TotalTime>
  <Application>LibreOffice/6.2.0.3$Windows_x86 LibreOffice_project/98c6a8a1c6c7b144ce3cc729e34964b47ce25d62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2019-10-29T21:02:51Z</dcterms:created>
  <dc:creator/>
  <dc:description/>
  <dc:language>es-AR</dc:language>
  <cp:lastModifiedBy/>
  <dcterms:modified xsi:type="dcterms:W3CDTF">2019-11-07T19:23:54Z</dcterms:modified>
  <cp:revision>14</cp:revision>
  <dc:subject/>
  <dc:title/>
</cp:coreProperties>
</file>